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xml" ContentType="application/vnd.openxmlformats-officedocument.presentationml.comments+xml"/>
  <Override PartName="/ppt/comments/comment20.xml" ContentType="application/vnd.openxmlformats-officedocument.presentationml.comments+xml"/>
  <Override PartName="/ppt/comments/comment21.xml" ContentType="application/vnd.openxmlformats-officedocument.presentationml.comments+xml"/>
  <Override PartName="/ppt/comments/comment22.xml" ContentType="application/vnd.openxmlformats-officedocument.presentationml.comments+xml"/>
  <Override PartName="/ppt/comments/comment23.xml" ContentType="application/vnd.openxmlformats-officedocument.presentationml.comments+xml"/>
  <Override PartName="/ppt/comments/comment24.xml" ContentType="application/vnd.openxmlformats-officedocument.presentationml.comments+xml"/>
  <Override PartName="/ppt/comments/comment25.xml" ContentType="application/vnd.openxmlformats-officedocument.presentationml.comments+xml"/>
  <Override PartName="/ppt/comments/comment26.xml" ContentType="application/vnd.openxmlformats-officedocument.presentationml.comments+xml"/>
  <Override PartName="/ppt/comments/comment27.xml" ContentType="application/vnd.openxmlformats-officedocument.presentationml.comments+xml"/>
  <Override PartName="/ppt/comments/comment28.xml" ContentType="application/vnd.openxmlformats-officedocument.presentationml.comments+xml"/>
  <Override PartName="/ppt/comments/comment29.xml" ContentType="application/vnd.openxmlformats-officedocument.presentationml.comments+xml"/>
  <Override PartName="/ppt/comments/comment3.xml" ContentType="application/vnd.openxmlformats-officedocument.presentationml.comments+xml"/>
  <Override PartName="/ppt/comments/comment30.xml" ContentType="application/vnd.openxmlformats-officedocument.presentationml.comments+xml"/>
  <Override PartName="/ppt/comments/comment31.xml" ContentType="application/vnd.openxmlformats-officedocument.presentationml.comments+xml"/>
  <Override PartName="/ppt/comments/comment32.xml" ContentType="application/vnd.openxmlformats-officedocument.presentationml.comments+xml"/>
  <Override PartName="/ppt/comments/comment3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308" r:id="rId7"/>
    <p:sldId id="309" r:id="rId8"/>
    <p:sldId id="354" r:id="rId9"/>
    <p:sldId id="355" r:id="rId10"/>
    <p:sldId id="311" r:id="rId11"/>
    <p:sldId id="312" r:id="rId12"/>
    <p:sldId id="278" r:id="rId13"/>
    <p:sldId id="279" r:id="rId14"/>
    <p:sldId id="283" r:id="rId15"/>
    <p:sldId id="284" r:id="rId16"/>
    <p:sldId id="285" r:id="rId17"/>
    <p:sldId id="286" r:id="rId18"/>
    <p:sldId id="287" r:id="rId19"/>
    <p:sldId id="289" r:id="rId20"/>
    <p:sldId id="290" r:id="rId21"/>
    <p:sldId id="293" r:id="rId22"/>
    <p:sldId id="294" r:id="rId23"/>
    <p:sldId id="296" r:id="rId24"/>
    <p:sldId id="356" r:id="rId25"/>
    <p:sldId id="384" r:id="rId26"/>
    <p:sldId id="385" r:id="rId27"/>
    <p:sldId id="386" r:id="rId28"/>
    <p:sldId id="297" r:id="rId29"/>
    <p:sldId id="339" r:id="rId30"/>
    <p:sldId id="298" r:id="rId31"/>
    <p:sldId id="299" r:id="rId32"/>
    <p:sldId id="300" r:id="rId33"/>
    <p:sldId id="301" r:id="rId34"/>
    <p:sldId id="303" r:id="rId35"/>
    <p:sldId id="387" r:id="rId36"/>
    <p:sldId id="388" r:id="rId37"/>
    <p:sldId id="348" r:id="rId38"/>
    <p:sldId id="304" r:id="rId39"/>
    <p:sldId id="305" r:id="rId40"/>
    <p:sldId id="349" r:id="rId41"/>
    <p:sldId id="306" r:id="rId42"/>
    <p:sldId id="268" r:id="rId43"/>
  </p:sldIdLst>
  <p:sldSz cx="12192000" cy="6858000"/>
  <p:notesSz cx="6858000" cy="9144000"/>
  <p:embeddedFontLst>
    <p:embeddedFont>
      <p:font typeface="Play" panose="00000800000000000000"/>
      <p:bold r:id="rId48"/>
    </p:embeddedFont>
    <p:embeddedFont>
      <p:font typeface="Teko Medium" panose="02000000000000000000"/>
      <p:regular r:id="rId49"/>
    </p:embeddedFont>
    <p:embeddedFont>
      <p:font typeface="Calibri" panose="020F0502020204030204"/>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36F6D"/>
    <a:srgbClr val="D09325"/>
    <a:srgbClr val="E1D8B9"/>
    <a:srgbClr val="3AACFD"/>
    <a:srgbClr val="B89E8C"/>
    <a:srgbClr val="C5D392"/>
    <a:srgbClr val="4A740A"/>
    <a:srgbClr val="395A07"/>
    <a:srgbClr val="B796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font" Target="fonts/font3.fntdata"/><Relationship Id="rId5" Type="http://schemas.openxmlformats.org/officeDocument/2006/relationships/slide" Target="slides/slide2.xml"/><Relationship Id="rId49" Type="http://schemas.openxmlformats.org/officeDocument/2006/relationships/font" Target="fonts/font2.fntdata"/><Relationship Id="rId48" Type="http://schemas.openxmlformats.org/officeDocument/2006/relationships/font" Target="fonts/font1.fntdata"/><Relationship Id="rId47" Type="http://schemas.openxmlformats.org/officeDocument/2006/relationships/commentAuthors" Target="commentAuthors.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10.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11.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12.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13.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14.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15.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16.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17.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18.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19.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20.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21.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22.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23.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24.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25.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26.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27.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28.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29.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30.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31.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32.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33.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8.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comments/comment9.xml><?xml version="1.0" encoding="utf-8"?>
<p:cmLst xmlns:a="http://schemas.openxmlformats.org/drawingml/2006/main" xmlns:r="http://schemas.openxmlformats.org/officeDocument/2006/relationships" xmlns:p="http://schemas.openxmlformats.org/presentationml/2006/main">
  <p:cm authorId="1" dt="2022-12-24T11:03:38.168" idx="1">
    <p:pos x="7419" y="526"/>
    <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FE73B03-4D71-4565-8C52-4902BE6377A4}" type="doc">
      <dgm:prSet loTypeId="hierarchy" loCatId="hierarchy" qsTypeId="urn:microsoft.com/office/officeart/2005/8/quickstyle/simple1" qsCatId="simple" csTypeId="urn:microsoft.com/office/officeart/2005/8/colors/accent1_2" csCatId="accent1" phldr="0"/>
      <dgm:spPr/>
      <dgm:t>
        <a:bodyPr/>
        <a:p>
          <a:endParaRPr lang="en-US"/>
        </a:p>
      </dgm:t>
    </dgm:pt>
    <dgm:pt modelId="{0605F139-5EF0-48E7-A091-192233D2011D}">
      <dgm:prSet phldrT="[Text]" phldr="0" custT="1"/>
      <dgm:spPr/>
      <dgm:t>
        <a:bodyPr vert="horz" wrap="square"/>
        <a:p>
          <a:pPr>
            <a:lnSpc>
              <a:spcPct val="100000"/>
            </a:lnSpc>
            <a:spcBef>
              <a:spcPct val="0"/>
            </a:spcBef>
            <a:spcAft>
              <a:spcPct val="35000"/>
            </a:spcAft>
          </a:pPr>
          <a:r>
            <a:rPr lang="en-US" sz="2400">
              <a:solidFill>
                <a:schemeClr val="bg1"/>
              </a:solidFill>
              <a:latin typeface="Times New Roman" panose="02020603050405020304" charset="0"/>
              <a:cs typeface="Times New Roman" panose="02020603050405020304" charset="0"/>
              <a:sym typeface="+mn-ea"/>
            </a:rPr>
            <a:t>Ưu điểm của Smart Home</a:t>
          </a:r>
          <a:r>
            <a:rPr lang="en-US" sz="2400">
              <a:solidFill>
                <a:schemeClr val="bg1"/>
              </a:solidFill>
              <a:latin typeface="Times New Roman" panose="02020603050405020304" charset="0"/>
              <a:cs typeface="Times New Roman" panose="02020603050405020304" charset="0"/>
              <a:sym typeface="+mn-ea"/>
            </a:rPr>
            <a:t/>
          </a:r>
          <a:endParaRPr lang="en-US" sz="2400">
            <a:solidFill>
              <a:schemeClr val="bg1"/>
            </a:solidFill>
            <a:latin typeface="Times New Roman" panose="02020603050405020304" charset="0"/>
            <a:cs typeface="Times New Roman" panose="02020603050405020304" charset="0"/>
            <a:sym typeface="+mn-ea"/>
          </a:endParaRPr>
        </a:p>
      </dgm:t>
    </dgm:pt>
    <dgm:pt modelId="{2AFB1B2A-8749-4E5E-9CB9-0B60F81C46F8}" cxnId="{136F430E-07B8-43A3-9D44-4D249A0AD25A}" type="parTrans">
      <dgm:prSet/>
      <dgm:spPr/>
      <dgm:t>
        <a:bodyPr/>
        <a:p>
          <a:endParaRPr lang="en-US"/>
        </a:p>
      </dgm:t>
    </dgm:pt>
    <dgm:pt modelId="{E0FFEB56-236E-4FE9-83BF-31494E265D5A}" cxnId="{136F430E-07B8-43A3-9D44-4D249A0AD25A}" type="sibTrans">
      <dgm:prSet/>
      <dgm:spPr/>
      <dgm:t>
        <a:bodyPr/>
        <a:p>
          <a:endParaRPr lang="en-US"/>
        </a:p>
      </dgm:t>
    </dgm:pt>
    <dgm:pt modelId="{4530EE7D-F557-4815-9ED2-EABC47F46978}">
      <dgm:prSet phldrT="[Text]" phldr="0" custT="1"/>
      <dgm:spPr/>
      <dgm:t>
        <a:bodyPr vert="horz" wrap="square"/>
        <a:p>
          <a:pPr>
            <a:lnSpc>
              <a:spcPct val="100000"/>
            </a:lnSpc>
            <a:spcBef>
              <a:spcPct val="0"/>
            </a:spcBef>
            <a:spcAft>
              <a:spcPct val="35000"/>
            </a:spcAft>
          </a:pPr>
          <a:r>
            <a:rPr lang="en-US" sz="2000">
              <a:solidFill>
                <a:schemeClr val="bg1"/>
              </a:solidFill>
              <a:latin typeface="Times New Roman" panose="02020603050405020304" charset="0"/>
              <a:cs typeface="Times New Roman" panose="02020603050405020304" charset="0"/>
              <a:sym typeface="+mn-ea"/>
            </a:rPr>
            <a:t>Đơn giản và dễ dàng sử dụng</a:t>
          </a:r>
          <a:r>
            <a:rPr lang="en-US" sz="2000">
              <a:solidFill>
                <a:schemeClr val="bg1"/>
              </a:solidFill>
              <a:latin typeface="Times New Roman" panose="02020603050405020304" charset="0"/>
              <a:cs typeface="Times New Roman" panose="02020603050405020304" charset="0"/>
              <a:sym typeface="+mn-ea"/>
            </a:rPr>
            <a:t/>
          </a:r>
          <a:endParaRPr lang="en-US" sz="2000">
            <a:solidFill>
              <a:schemeClr val="bg1"/>
            </a:solidFill>
            <a:latin typeface="Times New Roman" panose="02020603050405020304" charset="0"/>
            <a:cs typeface="Times New Roman" panose="02020603050405020304" charset="0"/>
            <a:sym typeface="+mn-ea"/>
          </a:endParaRPr>
        </a:p>
      </dgm:t>
    </dgm:pt>
    <dgm:pt modelId="{AC2BFF99-DAE2-494A-88AB-85D75BC6D2EE}" cxnId="{2B4A7FF6-7E01-4679-B563-3C10F43C0997}" type="parTrans">
      <dgm:prSet/>
      <dgm:spPr/>
      <dgm:t>
        <a:bodyPr/>
        <a:p>
          <a:endParaRPr lang="en-US"/>
        </a:p>
      </dgm:t>
    </dgm:pt>
    <dgm:pt modelId="{B98A0394-6758-42EB-8D0E-4491BED52B6C}" cxnId="{2B4A7FF6-7E01-4679-B563-3C10F43C0997}" type="sibTrans">
      <dgm:prSet/>
      <dgm:spPr/>
      <dgm:t>
        <a:bodyPr/>
        <a:p>
          <a:endParaRPr lang="en-US"/>
        </a:p>
      </dgm:t>
    </dgm:pt>
    <dgm:pt modelId="{4E4A1E17-A3EC-4A54-9171-277E11A0B287}">
      <dgm:prSet phldrT="[Text]" phldr="0" custT="1"/>
      <dgm:spPr/>
      <dgm:t>
        <a:bodyPr vert="horz" wrap="square"/>
        <a:p>
          <a:pPr>
            <a:lnSpc>
              <a:spcPct val="100000"/>
            </a:lnSpc>
            <a:spcBef>
              <a:spcPct val="0"/>
            </a:spcBef>
            <a:spcAft>
              <a:spcPct val="35000"/>
            </a:spcAft>
          </a:pPr>
          <a:r>
            <a:rPr sz="2000">
              <a:solidFill>
                <a:schemeClr val="bg1"/>
              </a:solidFill>
              <a:latin typeface="Times New Roman" panose="02020603050405020304" charset="0"/>
              <a:cs typeface="Times New Roman" panose="02020603050405020304" charset="0"/>
              <a:sym typeface="+mn-ea"/>
            </a:rPr>
            <a:t>Q</a:t>
          </a:r>
          <a:r>
            <a:rPr lang="en-US" sz="2000">
              <a:solidFill>
                <a:schemeClr val="bg1"/>
              </a:solidFill>
              <a:latin typeface="Times New Roman" panose="02020603050405020304" charset="0"/>
              <a:cs typeface="Times New Roman" panose="02020603050405020304" charset="0"/>
              <a:sym typeface="+mn-ea"/>
            </a:rPr>
            <a:t>uản lý từ xa</a:t>
          </a:r>
          <a:r>
            <a:rPr lang="en-US" sz="2000">
              <a:solidFill>
                <a:schemeClr val="bg1"/>
              </a:solidFill>
              <a:latin typeface="Times New Roman" panose="02020603050405020304" charset="0"/>
              <a:cs typeface="Times New Roman" panose="02020603050405020304" charset="0"/>
              <a:sym typeface="+mn-ea"/>
            </a:rPr>
            <a:t/>
          </a:r>
          <a:endParaRPr lang="en-US" sz="2000">
            <a:solidFill>
              <a:schemeClr val="bg1"/>
            </a:solidFill>
            <a:latin typeface="Times New Roman" panose="02020603050405020304" charset="0"/>
            <a:cs typeface="Times New Roman" panose="02020603050405020304" charset="0"/>
            <a:sym typeface="+mn-ea"/>
          </a:endParaRPr>
        </a:p>
      </dgm:t>
    </dgm:pt>
    <dgm:pt modelId="{367D7799-1E5C-4947-8AD1-85D1E0D367AF}" cxnId="{69EABE21-A437-43E3-9603-03AA7EDC580E}" type="parTrans">
      <dgm:prSet/>
      <dgm:spPr/>
      <dgm:t>
        <a:bodyPr/>
        <a:p>
          <a:endParaRPr lang="en-US"/>
        </a:p>
      </dgm:t>
    </dgm:pt>
    <dgm:pt modelId="{7FFEBD18-7D5B-41C0-A8F3-60942A71708D}" cxnId="{69EABE21-A437-43E3-9603-03AA7EDC580E}" type="sibTrans">
      <dgm:prSet/>
      <dgm:spPr/>
      <dgm:t>
        <a:bodyPr/>
        <a:p>
          <a:endParaRPr lang="en-US"/>
        </a:p>
      </dgm:t>
    </dgm:pt>
    <dgm:pt modelId="{0AEF0BF7-91AA-4513-8535-248F521D7B51}">
      <dgm:prSet phldr="0" custT="1"/>
      <dgm:spPr/>
      <dgm:t>
        <a:bodyPr vert="horz" wrap="square"/>
        <a:p>
          <a:pPr>
            <a:lnSpc>
              <a:spcPct val="100000"/>
            </a:lnSpc>
            <a:spcBef>
              <a:spcPct val="0"/>
            </a:spcBef>
            <a:spcAft>
              <a:spcPct val="35000"/>
            </a:spcAft>
          </a:pPr>
          <a:r>
            <a:rPr sz="2000">
              <a:solidFill>
                <a:schemeClr val="bg1"/>
              </a:solidFill>
              <a:latin typeface="Times New Roman" panose="02020603050405020304" charset="0"/>
              <a:cs typeface="Times New Roman" panose="02020603050405020304" charset="0"/>
              <a:sym typeface="+mn-ea"/>
            </a:rPr>
            <a:t>T</a:t>
          </a:r>
          <a:r>
            <a:rPr lang="en-US" sz="2000">
              <a:solidFill>
                <a:schemeClr val="bg1"/>
              </a:solidFill>
              <a:latin typeface="Times New Roman" panose="02020603050405020304" charset="0"/>
              <a:cs typeface="Times New Roman" panose="02020603050405020304" charset="0"/>
              <a:sym typeface="+mn-ea"/>
            </a:rPr>
            <a:t>iết kiệm thời gian</a:t>
          </a:r>
          <a:r>
            <a:rPr lang="en-US" sz="2000">
              <a:solidFill>
                <a:schemeClr val="bg1"/>
              </a:solidFill>
              <a:latin typeface="Times New Roman" panose="02020603050405020304" charset="0"/>
              <a:cs typeface="Times New Roman" panose="02020603050405020304" charset="0"/>
              <a:sym typeface="+mn-ea"/>
            </a:rPr>
            <a:t/>
          </a:r>
          <a:endParaRPr lang="en-US" sz="2000">
            <a:solidFill>
              <a:schemeClr val="bg1"/>
            </a:solidFill>
            <a:latin typeface="Times New Roman" panose="02020603050405020304" charset="0"/>
            <a:cs typeface="Times New Roman" panose="02020603050405020304" charset="0"/>
            <a:sym typeface="+mn-ea"/>
          </a:endParaRPr>
        </a:p>
      </dgm:t>
    </dgm:pt>
    <dgm:pt modelId="{B9EC03FF-B5FF-458F-9745-DA8C76F14332}" cxnId="{436FBA5F-DBE4-46B2-9133-F5C81F440F2C}" type="parTrans">
      <dgm:prSet/>
      <dgm:spPr/>
    </dgm:pt>
    <dgm:pt modelId="{4CEF36C7-583C-457A-B021-152F8CB37A7E}" cxnId="{436FBA5F-DBE4-46B2-9133-F5C81F440F2C}" type="sibTrans">
      <dgm:prSet/>
      <dgm:spPr/>
    </dgm:pt>
    <dgm:pt modelId="{5EA98B74-9AD8-4BD6-ACB6-36BCACECB1E1}">
      <dgm:prSet phldr="0" custT="1"/>
      <dgm:spPr/>
      <dgm:t>
        <a:bodyPr vert="horz" wrap="square"/>
        <a:p>
          <a:pPr>
            <a:lnSpc>
              <a:spcPct val="100000"/>
            </a:lnSpc>
            <a:spcBef>
              <a:spcPct val="0"/>
            </a:spcBef>
            <a:spcAft>
              <a:spcPct val="35000"/>
            </a:spcAft>
          </a:pPr>
          <a:r>
            <a:rPr sz="2000">
              <a:solidFill>
                <a:schemeClr val="bg1"/>
              </a:solidFill>
              <a:latin typeface="Times New Roman" panose="02020603050405020304" charset="0"/>
              <a:cs typeface="Times New Roman" panose="02020603050405020304" charset="0"/>
              <a:sym typeface="+mn-ea"/>
            </a:rPr>
            <a:t>K</a:t>
          </a:r>
          <a:r>
            <a:rPr lang="en-US" sz="2000">
              <a:solidFill>
                <a:schemeClr val="bg1"/>
              </a:solidFill>
              <a:latin typeface="Times New Roman" panose="02020603050405020304" charset="0"/>
              <a:cs typeface="Times New Roman" panose="02020603050405020304" charset="0"/>
              <a:sym typeface="+mn-ea"/>
            </a:rPr>
            <a:t>hông gian sống hiện đại và sang trọng</a:t>
          </a:r>
          <a:r>
            <a:rPr lang="en-US" sz="2000">
              <a:solidFill>
                <a:schemeClr val="bg1"/>
              </a:solidFill>
              <a:latin typeface="Times New Roman" panose="02020603050405020304" charset="0"/>
              <a:cs typeface="Times New Roman" panose="02020603050405020304" charset="0"/>
              <a:sym typeface="+mn-ea"/>
            </a:rPr>
            <a:t/>
          </a:r>
          <a:endParaRPr lang="en-US" sz="2000">
            <a:solidFill>
              <a:schemeClr val="bg1"/>
            </a:solidFill>
            <a:latin typeface="Times New Roman" panose="02020603050405020304" charset="0"/>
            <a:cs typeface="Times New Roman" panose="02020603050405020304" charset="0"/>
            <a:sym typeface="+mn-ea"/>
          </a:endParaRPr>
        </a:p>
      </dgm:t>
    </dgm:pt>
    <dgm:pt modelId="{7CEE5167-0F3D-4D58-9B84-5A52FF4841FF}" cxnId="{CCFCD08D-166F-4127-9799-49424366708B}" type="parTrans">
      <dgm:prSet/>
      <dgm:spPr/>
    </dgm:pt>
    <dgm:pt modelId="{A4A25A5D-534B-4853-96D0-CD9A7838F0C9}" cxnId="{CCFCD08D-166F-4127-9799-49424366708B}" type="sibTrans">
      <dgm:prSet/>
      <dgm:spPr/>
    </dgm:pt>
    <dgm:pt modelId="{AA29034E-3AAE-48E0-8A18-7C8002639EA6}">
      <dgm:prSet phldr="0" custT="1"/>
      <dgm:spPr/>
      <dgm:t>
        <a:bodyPr vert="horz" wrap="square"/>
        <a:p>
          <a:pPr>
            <a:lnSpc>
              <a:spcPct val="100000"/>
            </a:lnSpc>
            <a:spcBef>
              <a:spcPct val="0"/>
            </a:spcBef>
            <a:spcAft>
              <a:spcPct val="35000"/>
            </a:spcAft>
          </a:pPr>
          <a:r>
            <a:rPr altLang="en-US" sz="2000">
              <a:latin typeface="Times New Roman" panose="02020603050405020304" charset="0"/>
              <a:cs typeface="Times New Roman" panose="02020603050405020304" charset="0"/>
            </a:rPr>
            <a:t>Tính an toàn cao</a:t>
          </a:r>
          <a:r>
            <a:rPr altLang="en-US" sz="2000">
              <a:latin typeface="Times New Roman" panose="02020603050405020304" charset="0"/>
              <a:cs typeface="Times New Roman" panose="02020603050405020304" charset="0"/>
            </a:rPr>
            <a:t/>
          </a:r>
          <a:endParaRPr altLang="en-US" sz="2000">
            <a:latin typeface="Times New Roman" panose="02020603050405020304" charset="0"/>
            <a:cs typeface="Times New Roman" panose="02020603050405020304" charset="0"/>
          </a:endParaRPr>
        </a:p>
      </dgm:t>
    </dgm:pt>
    <dgm:pt modelId="{6F705EA0-3C3C-4788-A3AE-279E8BF899F0}" cxnId="{15BD4765-59DA-4562-A24D-27724A477882}" type="parTrans">
      <dgm:prSet/>
      <dgm:spPr/>
    </dgm:pt>
    <dgm:pt modelId="{F6B9ED9E-2D3B-498A-8B6A-230E78D13D7C}" cxnId="{15BD4765-59DA-4562-A24D-27724A477882}" type="sibTrans">
      <dgm:prSet/>
      <dgm:spPr/>
    </dgm:pt>
    <dgm:pt modelId="{087CB88E-2A2B-44CD-A5DC-66053D213C6F}">
      <dgm:prSet phldr="0" custT="1"/>
      <dgm:spPr/>
      <dgm:t>
        <a:bodyPr vert="horz" wrap="square"/>
        <a:p>
          <a:pPr>
            <a:lnSpc>
              <a:spcPct val="100000"/>
            </a:lnSpc>
            <a:spcBef>
              <a:spcPct val="0"/>
            </a:spcBef>
            <a:spcAft>
              <a:spcPct val="35000"/>
            </a:spcAft>
          </a:pPr>
          <a:r>
            <a:rPr altLang="en-US" sz="2000">
              <a:latin typeface="Times New Roman" panose="02020603050405020304" charset="0"/>
              <a:cs typeface="Times New Roman" panose="02020603050405020304" charset="0"/>
            </a:rPr>
            <a:t>Tiết kiệm điện năng</a:t>
          </a:r>
          <a:r>
            <a:rPr altLang="en-US" sz="2000">
              <a:latin typeface="Times New Roman" panose="02020603050405020304" charset="0"/>
              <a:cs typeface="Times New Roman" panose="02020603050405020304" charset="0"/>
            </a:rPr>
            <a:t/>
          </a:r>
          <a:endParaRPr altLang="en-US" sz="2000">
            <a:latin typeface="Times New Roman" panose="02020603050405020304" charset="0"/>
            <a:cs typeface="Times New Roman" panose="02020603050405020304" charset="0"/>
          </a:endParaRPr>
        </a:p>
      </dgm:t>
    </dgm:pt>
    <dgm:pt modelId="{3E43FB13-86DB-49CE-B32F-366C962991A4}" cxnId="{133CEA83-7285-4548-9276-E7FEF453B082}" type="parTrans">
      <dgm:prSet/>
      <dgm:spPr/>
    </dgm:pt>
    <dgm:pt modelId="{78CB2505-14D3-40B4-940A-0809F6107B4A}" cxnId="{133CEA83-7285-4548-9276-E7FEF453B082}" type="sibTrans">
      <dgm:prSet/>
      <dgm:spPr/>
    </dgm:pt>
    <dgm:pt modelId="{5FBAB40F-6011-4629-9B30-77C9439C91BF}" type="pres">
      <dgm:prSet presAssocID="{EFE73B03-4D71-4565-8C52-4902BE6377A4}" presName="diagram" presStyleCnt="0">
        <dgm:presLayoutVars>
          <dgm:chPref val="1"/>
          <dgm:dir/>
          <dgm:animOne val="branch"/>
          <dgm:animLvl val="lvl"/>
          <dgm:resizeHandles val="exact"/>
        </dgm:presLayoutVars>
      </dgm:prSet>
      <dgm:spPr/>
    </dgm:pt>
    <dgm:pt modelId="{2332AA2E-A989-4175-BB73-78EA4C3BDB65}" type="pres">
      <dgm:prSet presAssocID="{0605F139-5EF0-48E7-A091-192233D2011D}" presName="root1" presStyleCnt="0"/>
      <dgm:spPr/>
    </dgm:pt>
    <dgm:pt modelId="{24E3F4AB-32FB-4CE0-9DAC-FC4DD26B5900}" type="pres">
      <dgm:prSet presAssocID="{0605F139-5EF0-48E7-A091-192233D2011D}" presName="LevelOneTextNode" presStyleLbl="node0" presStyleIdx="0" presStyleCnt="1" custScaleX="95079" custScaleY="128553" custLinFactNeighborX="-70184">
        <dgm:presLayoutVars>
          <dgm:chPref val="3"/>
        </dgm:presLayoutVars>
      </dgm:prSet>
      <dgm:spPr/>
    </dgm:pt>
    <dgm:pt modelId="{44F25638-8073-4DA7-9390-5AC06A304565}" type="pres">
      <dgm:prSet presAssocID="{0605F139-5EF0-48E7-A091-192233D2011D}" presName="level2hierChild" presStyleCnt="0"/>
      <dgm:spPr/>
    </dgm:pt>
    <dgm:pt modelId="{B47BD6C9-6D53-4A69-975F-9CF96E25F10F}" type="pres">
      <dgm:prSet presAssocID="{AC2BFF99-DAE2-494A-88AB-85D75BC6D2EE}" presName="conn2-1" presStyleLbl="parChTrans1D2" presStyleIdx="0" presStyleCnt="6"/>
      <dgm:spPr/>
    </dgm:pt>
    <dgm:pt modelId="{C1833E64-0598-4ED8-B73B-4C820BB35531}" type="pres">
      <dgm:prSet presAssocID="{AC2BFF99-DAE2-494A-88AB-85D75BC6D2EE}" presName="connTx" presStyleCnt="0"/>
      <dgm:spPr/>
    </dgm:pt>
    <dgm:pt modelId="{46F58ACF-5130-428E-B3EF-87D6FEC0C921}" type="pres">
      <dgm:prSet presAssocID="{4530EE7D-F557-4815-9ED2-EABC47F46978}" presName="root2" presStyleCnt="0"/>
      <dgm:spPr/>
    </dgm:pt>
    <dgm:pt modelId="{3C0D5057-54F2-42F8-ADAD-AA27A1CC1A1B}" type="pres">
      <dgm:prSet presAssocID="{4530EE7D-F557-4815-9ED2-EABC47F46978}" presName="LevelTwoTextNode" presStyleLbl="node2" presStyleIdx="0" presStyleCnt="6" custScaleX="86678" custScaleY="79601" custLinFactNeighborX="-88437" custLinFactNeighborY="33035">
        <dgm:presLayoutVars>
          <dgm:chPref val="3"/>
        </dgm:presLayoutVars>
      </dgm:prSet>
      <dgm:spPr/>
    </dgm:pt>
    <dgm:pt modelId="{48673F39-879C-4946-8DC7-FD68F0552920}" type="pres">
      <dgm:prSet presAssocID="{4530EE7D-F557-4815-9ED2-EABC47F46978}" presName="level3hierChild" presStyleCnt="0"/>
      <dgm:spPr/>
    </dgm:pt>
    <dgm:pt modelId="{2E81B90F-7494-41FF-808F-F7F82B993B40}" type="pres">
      <dgm:prSet presAssocID="{367D7799-1E5C-4947-8AD1-85D1E0D367AF}" presName="conn2-1" presStyleLbl="parChTrans1D2" presStyleIdx="1" presStyleCnt="6"/>
      <dgm:spPr/>
    </dgm:pt>
    <dgm:pt modelId="{0F4B7785-0023-487B-801C-9850969E1D34}" type="pres">
      <dgm:prSet presAssocID="{367D7799-1E5C-4947-8AD1-85D1E0D367AF}" presName="connTx" presStyleCnt="0"/>
      <dgm:spPr/>
    </dgm:pt>
    <dgm:pt modelId="{4925E953-147A-4210-9A9C-63730A307231}" type="pres">
      <dgm:prSet presAssocID="{4E4A1E17-A3EC-4A54-9171-277E11A0B287}" presName="root2" presStyleCnt="0"/>
      <dgm:spPr/>
    </dgm:pt>
    <dgm:pt modelId="{3D382021-A429-4403-82FF-5A95DD3EBB20}" type="pres">
      <dgm:prSet presAssocID="{4E4A1E17-A3EC-4A54-9171-277E11A0B287}" presName="LevelTwoTextNode" presStyleLbl="node2" presStyleIdx="1" presStyleCnt="6" custScaleX="71558" custScaleY="50339" custLinFactNeighborX="7546" custLinFactNeighborY="1343">
        <dgm:presLayoutVars>
          <dgm:chPref val="3"/>
        </dgm:presLayoutVars>
      </dgm:prSet>
      <dgm:spPr/>
    </dgm:pt>
    <dgm:pt modelId="{6D231649-1A42-47D5-A289-01058E6A05B6}" type="pres">
      <dgm:prSet presAssocID="{4E4A1E17-A3EC-4A54-9171-277E11A0B287}" presName="level3hierChild" presStyleCnt="0"/>
      <dgm:spPr/>
    </dgm:pt>
    <dgm:pt modelId="{05F8DF86-BFEB-4146-A067-ECC6827F86D9}" type="pres">
      <dgm:prSet presAssocID="{B9EC03FF-B5FF-458F-9745-DA8C76F14332}" presName="conn2-1" presStyleLbl="parChTrans1D2" presStyleIdx="2" presStyleCnt="6"/>
      <dgm:spPr/>
    </dgm:pt>
    <dgm:pt modelId="{6F7C6B45-CB3E-4BC4-8909-100ECD0C8B04}" type="pres">
      <dgm:prSet presAssocID="{B9EC03FF-B5FF-458F-9745-DA8C76F14332}" presName="connTx" presStyleCnt="0"/>
      <dgm:spPr/>
    </dgm:pt>
    <dgm:pt modelId="{BA827C13-3900-4E24-BB2C-1B3E8340F4E2}" type="pres">
      <dgm:prSet presAssocID="{0AEF0BF7-91AA-4513-8535-248F521D7B51}" presName="root2" presStyleCnt="0"/>
      <dgm:spPr/>
    </dgm:pt>
    <dgm:pt modelId="{0B37837D-C7E7-4034-B121-72A1E5C391F7}" type="pres">
      <dgm:prSet presAssocID="{0AEF0BF7-91AA-4513-8535-248F521D7B51}" presName="LevelTwoTextNode" presStyleLbl="node2" presStyleIdx="2" presStyleCnt="6" custScaleX="113995" custScaleY="57560" custLinFactNeighborX="28268" custLinFactNeighborY="-3153">
        <dgm:presLayoutVars>
          <dgm:chPref val="3"/>
        </dgm:presLayoutVars>
      </dgm:prSet>
      <dgm:spPr/>
    </dgm:pt>
    <dgm:pt modelId="{AC51DA84-8D88-4448-B06E-9A34B65C976C}" type="pres">
      <dgm:prSet presAssocID="{0AEF0BF7-91AA-4513-8535-248F521D7B51}" presName="level3hierChild" presStyleCnt="0"/>
      <dgm:spPr/>
    </dgm:pt>
    <dgm:pt modelId="{C78039FE-18F1-499D-8C1F-E5751E4FC861}" type="pres">
      <dgm:prSet presAssocID="{7CEE5167-0F3D-4D58-9B84-5A52FF4841FF}" presName="conn2-1" presStyleLbl="parChTrans1D2" presStyleIdx="3" presStyleCnt="6"/>
      <dgm:spPr/>
    </dgm:pt>
    <dgm:pt modelId="{B77FE32D-B3DD-4E29-B337-DD9846261598}" type="pres">
      <dgm:prSet presAssocID="{7CEE5167-0F3D-4D58-9B84-5A52FF4841FF}" presName="connTx" presStyleCnt="0"/>
      <dgm:spPr/>
    </dgm:pt>
    <dgm:pt modelId="{02125DC7-58F8-450E-9A38-C65E4B822A81}" type="pres">
      <dgm:prSet presAssocID="{5EA98B74-9AD8-4BD6-ACB6-36BCACECB1E1}" presName="root2" presStyleCnt="0"/>
      <dgm:spPr/>
    </dgm:pt>
    <dgm:pt modelId="{A9ED814B-AAE4-4D68-9240-821D8A973799}" type="pres">
      <dgm:prSet presAssocID="{5EA98B74-9AD8-4BD6-ACB6-36BCACECB1E1}" presName="LevelTwoTextNode" presStyleLbl="node2" presStyleIdx="3" presStyleCnt="6" custScaleX="140393" custScaleY="65977" custLinFactNeighborX="52370" custLinFactNeighborY="-2555">
        <dgm:presLayoutVars>
          <dgm:chPref val="3"/>
        </dgm:presLayoutVars>
      </dgm:prSet>
      <dgm:spPr/>
    </dgm:pt>
    <dgm:pt modelId="{D49E509E-6658-44A6-B44C-62C9D257B05F}" type="pres">
      <dgm:prSet presAssocID="{5EA98B74-9AD8-4BD6-ACB6-36BCACECB1E1}" presName="level3hierChild" presStyleCnt="0"/>
      <dgm:spPr/>
    </dgm:pt>
    <dgm:pt modelId="{5CFB86C8-ED93-4987-83CF-A230DFDD80BD}" type="pres">
      <dgm:prSet presAssocID="{6F705EA0-3C3C-4788-A3AE-279E8BF899F0}" presName="conn2-1" presStyleLbl="parChTrans1D2" presStyleIdx="4" presStyleCnt="6"/>
      <dgm:spPr/>
    </dgm:pt>
    <dgm:pt modelId="{37659E59-2BBF-4F46-AF74-3F4FF55EB08D}" type="pres">
      <dgm:prSet presAssocID="{6F705EA0-3C3C-4788-A3AE-279E8BF899F0}" presName="connTx" presStyleCnt="0"/>
      <dgm:spPr/>
    </dgm:pt>
    <dgm:pt modelId="{0B407E11-C3E1-41D5-BFE4-6ACB5F9FFF99}" type="pres">
      <dgm:prSet presAssocID="{AA29034E-3AAE-48E0-8A18-7C8002639EA6}" presName="root2" presStyleCnt="0"/>
      <dgm:spPr/>
    </dgm:pt>
    <dgm:pt modelId="{A4D2827D-5B6A-4258-AAC3-223E1F8A752B}" type="pres">
      <dgm:prSet presAssocID="{AA29034E-3AAE-48E0-8A18-7C8002639EA6}" presName="LevelTwoTextNode" presStyleLbl="node2" presStyleIdx="4" presStyleCnt="6" custScaleX="80765" custScaleY="68779" custLinFactNeighborX="20300" custLinFactNeighborY="-4888">
        <dgm:presLayoutVars>
          <dgm:chPref val="3"/>
        </dgm:presLayoutVars>
      </dgm:prSet>
      <dgm:spPr/>
    </dgm:pt>
    <dgm:pt modelId="{111C49E5-E3BA-4E21-A7F4-62DEF1B9ABE0}" type="pres">
      <dgm:prSet presAssocID="{AA29034E-3AAE-48E0-8A18-7C8002639EA6}" presName="level3hierChild" presStyleCnt="0"/>
      <dgm:spPr/>
    </dgm:pt>
    <dgm:pt modelId="{2A6915A1-9C27-4A1C-936C-C18CFBAA681F}" type="pres">
      <dgm:prSet presAssocID="{3E43FB13-86DB-49CE-B32F-366C962991A4}" presName="conn2-1" presStyleLbl="parChTrans1D2" presStyleIdx="5" presStyleCnt="6"/>
      <dgm:spPr/>
    </dgm:pt>
    <dgm:pt modelId="{E981EB2C-A1DB-431B-88C2-8F831C09F9BF}" type="pres">
      <dgm:prSet presAssocID="{3E43FB13-86DB-49CE-B32F-366C962991A4}" presName="connTx" presStyleCnt="0"/>
      <dgm:spPr/>
    </dgm:pt>
    <dgm:pt modelId="{B54242F0-F3CC-4708-9CBC-9A1999338C71}" type="pres">
      <dgm:prSet presAssocID="{087CB88E-2A2B-44CD-A5DC-66053D213C6F}" presName="root2" presStyleCnt="0"/>
      <dgm:spPr/>
    </dgm:pt>
    <dgm:pt modelId="{446167CB-3FE5-488C-B6B4-2E88CC8CBFA8}" type="pres">
      <dgm:prSet presAssocID="{087CB88E-2A2B-44CD-A5DC-66053D213C6F}" presName="LevelTwoTextNode" presStyleLbl="node2" presStyleIdx="5" presStyleCnt="6" custScaleX="97847" custScaleY="57046" custLinFactNeighborX="-88373" custLinFactNeighborY="-31921">
        <dgm:presLayoutVars>
          <dgm:chPref val="3"/>
        </dgm:presLayoutVars>
      </dgm:prSet>
      <dgm:spPr/>
    </dgm:pt>
    <dgm:pt modelId="{F18142AE-335E-477B-B17D-378E9F75BB23}" type="pres">
      <dgm:prSet presAssocID="{087CB88E-2A2B-44CD-A5DC-66053D213C6F}" presName="level3hierChild" presStyleCnt="0"/>
      <dgm:spPr/>
    </dgm:pt>
  </dgm:ptLst>
  <dgm:cxnLst>
    <dgm:cxn modelId="{136F430E-07B8-43A3-9D44-4D249A0AD25A}" srcId="{EFE73B03-4D71-4565-8C52-4902BE6377A4}" destId="{0605F139-5EF0-48E7-A091-192233D2011D}" srcOrd="0" destOrd="0" parTransId="{2AFB1B2A-8749-4E5E-9CB9-0B60F81C46F8}" sibTransId="{E0FFEB56-236E-4FE9-83BF-31494E265D5A}"/>
    <dgm:cxn modelId="{2B4A7FF6-7E01-4679-B563-3C10F43C0997}" srcId="{0605F139-5EF0-48E7-A091-192233D2011D}" destId="{4530EE7D-F557-4815-9ED2-EABC47F46978}" srcOrd="0" destOrd="0" parTransId="{AC2BFF99-DAE2-494A-88AB-85D75BC6D2EE}" sibTransId="{B98A0394-6758-42EB-8D0E-4491BED52B6C}"/>
    <dgm:cxn modelId="{69EABE21-A437-43E3-9603-03AA7EDC580E}" srcId="{0605F139-5EF0-48E7-A091-192233D2011D}" destId="{4E4A1E17-A3EC-4A54-9171-277E11A0B287}" srcOrd="1" destOrd="0" parTransId="{367D7799-1E5C-4947-8AD1-85D1E0D367AF}" sibTransId="{7FFEBD18-7D5B-41C0-A8F3-60942A71708D}"/>
    <dgm:cxn modelId="{436FBA5F-DBE4-46B2-9133-F5C81F440F2C}" srcId="{0605F139-5EF0-48E7-A091-192233D2011D}" destId="{0AEF0BF7-91AA-4513-8535-248F521D7B51}" srcOrd="2" destOrd="0" parTransId="{B9EC03FF-B5FF-458F-9745-DA8C76F14332}" sibTransId="{4CEF36C7-583C-457A-B021-152F8CB37A7E}"/>
    <dgm:cxn modelId="{CCFCD08D-166F-4127-9799-49424366708B}" srcId="{0605F139-5EF0-48E7-A091-192233D2011D}" destId="{5EA98B74-9AD8-4BD6-ACB6-36BCACECB1E1}" srcOrd="3" destOrd="0" parTransId="{7CEE5167-0F3D-4D58-9B84-5A52FF4841FF}" sibTransId="{A4A25A5D-534B-4853-96D0-CD9A7838F0C9}"/>
    <dgm:cxn modelId="{15BD4765-59DA-4562-A24D-27724A477882}" srcId="{0605F139-5EF0-48E7-A091-192233D2011D}" destId="{AA29034E-3AAE-48E0-8A18-7C8002639EA6}" srcOrd="4" destOrd="0" parTransId="{6F705EA0-3C3C-4788-A3AE-279E8BF899F0}" sibTransId="{F6B9ED9E-2D3B-498A-8B6A-230E78D13D7C}"/>
    <dgm:cxn modelId="{133CEA83-7285-4548-9276-E7FEF453B082}" srcId="{0605F139-5EF0-48E7-A091-192233D2011D}" destId="{087CB88E-2A2B-44CD-A5DC-66053D213C6F}" srcOrd="5" destOrd="0" parTransId="{3E43FB13-86DB-49CE-B32F-366C962991A4}" sibTransId="{78CB2505-14D3-40B4-940A-0809F6107B4A}"/>
    <dgm:cxn modelId="{04CF665E-3598-45DD-8104-1FBE3EEA7FD9}" type="presOf" srcId="{EFE73B03-4D71-4565-8C52-4902BE6377A4}" destId="{5FBAB40F-6011-4629-9B30-77C9439C91BF}" srcOrd="0" destOrd="0" presId="urn:microsoft.com/office/officeart/2005/8/layout/hierarchy2"/>
    <dgm:cxn modelId="{F77F98F3-33AE-43E1-99DB-4A5519E8482B}" type="presParOf" srcId="{5FBAB40F-6011-4629-9B30-77C9439C91BF}" destId="{2332AA2E-A989-4175-BB73-78EA4C3BDB65}" srcOrd="0" destOrd="0" presId="urn:microsoft.com/office/officeart/2005/8/layout/hierarchy2"/>
    <dgm:cxn modelId="{9B8F5204-E07F-4FC7-A287-E65445661956}" type="presParOf" srcId="{2332AA2E-A989-4175-BB73-78EA4C3BDB65}" destId="{24E3F4AB-32FB-4CE0-9DAC-FC4DD26B5900}" srcOrd="0" destOrd="0" presId="urn:microsoft.com/office/officeart/2005/8/layout/hierarchy2"/>
    <dgm:cxn modelId="{359F24DF-A079-41D6-A2D1-8CB953C3E4E7}" type="presOf" srcId="{0605F139-5EF0-48E7-A091-192233D2011D}" destId="{24E3F4AB-32FB-4CE0-9DAC-FC4DD26B5900}" srcOrd="0" destOrd="0" presId="urn:microsoft.com/office/officeart/2005/8/layout/hierarchy2"/>
    <dgm:cxn modelId="{567AE58B-7CA6-45FC-B41B-DD511B863658}" type="presParOf" srcId="{2332AA2E-A989-4175-BB73-78EA4C3BDB65}" destId="{44F25638-8073-4DA7-9390-5AC06A304565}" srcOrd="1" destOrd="0" presId="urn:microsoft.com/office/officeart/2005/8/layout/hierarchy2"/>
    <dgm:cxn modelId="{A4BD11BD-16AD-4C5F-841F-2BE991AC4323}" type="presParOf" srcId="{44F25638-8073-4DA7-9390-5AC06A304565}" destId="{B47BD6C9-6D53-4A69-975F-9CF96E25F10F}" srcOrd="0" destOrd="1" presId="urn:microsoft.com/office/officeart/2005/8/layout/hierarchy2"/>
    <dgm:cxn modelId="{44B861F0-71A7-439D-9869-ACD07FEB46BB}" type="presOf" srcId="{AC2BFF99-DAE2-494A-88AB-85D75BC6D2EE}" destId="{B47BD6C9-6D53-4A69-975F-9CF96E25F10F}" srcOrd="0" destOrd="0" presId="urn:microsoft.com/office/officeart/2005/8/layout/hierarchy2"/>
    <dgm:cxn modelId="{4A0BB439-FE57-47AE-9B5A-FA40B1075F1A}" type="presParOf" srcId="{B47BD6C9-6D53-4A69-975F-9CF96E25F10F}" destId="{C1833E64-0598-4ED8-B73B-4C820BB35531}" srcOrd="0" destOrd="0" presId="urn:microsoft.com/office/officeart/2005/8/layout/hierarchy2"/>
    <dgm:cxn modelId="{7BC8FC66-5161-46F7-96C2-83873B077081}" type="presOf" srcId="{AC2BFF99-DAE2-494A-88AB-85D75BC6D2EE}" destId="{C1833E64-0598-4ED8-B73B-4C820BB35531}" srcOrd="1" destOrd="0" presId="urn:microsoft.com/office/officeart/2005/8/layout/hierarchy2"/>
    <dgm:cxn modelId="{DF9299C2-E9F0-4208-9D4D-58F3733E6A3A}" type="presParOf" srcId="{44F25638-8073-4DA7-9390-5AC06A304565}" destId="{46F58ACF-5130-428E-B3EF-87D6FEC0C921}" srcOrd="1" destOrd="1" presId="urn:microsoft.com/office/officeart/2005/8/layout/hierarchy2"/>
    <dgm:cxn modelId="{FA5BBF8F-1E7C-4C3E-AE32-8D9413075221}" type="presParOf" srcId="{46F58ACF-5130-428E-B3EF-87D6FEC0C921}" destId="{3C0D5057-54F2-42F8-ADAD-AA27A1CC1A1B}" srcOrd="0" destOrd="1" presId="urn:microsoft.com/office/officeart/2005/8/layout/hierarchy2"/>
    <dgm:cxn modelId="{FF3D77BF-FBF8-4581-88CE-ED0D96E81A66}" type="presOf" srcId="{4530EE7D-F557-4815-9ED2-EABC47F46978}" destId="{3C0D5057-54F2-42F8-ADAD-AA27A1CC1A1B}" srcOrd="0" destOrd="0" presId="urn:microsoft.com/office/officeart/2005/8/layout/hierarchy2"/>
    <dgm:cxn modelId="{1DBAF42A-B7CF-4DDF-8D74-32E092F45045}" type="presParOf" srcId="{46F58ACF-5130-428E-B3EF-87D6FEC0C921}" destId="{48673F39-879C-4946-8DC7-FD68F0552920}" srcOrd="1" destOrd="1" presId="urn:microsoft.com/office/officeart/2005/8/layout/hierarchy2"/>
    <dgm:cxn modelId="{DD1EC45F-EB8F-4561-86B2-D60E4097448E}" type="presParOf" srcId="{44F25638-8073-4DA7-9390-5AC06A304565}" destId="{2E81B90F-7494-41FF-808F-F7F82B993B40}" srcOrd="2" destOrd="1" presId="urn:microsoft.com/office/officeart/2005/8/layout/hierarchy2"/>
    <dgm:cxn modelId="{9626B981-52BE-4423-A9D4-C91D4C1E58F2}" type="presOf" srcId="{367D7799-1E5C-4947-8AD1-85D1E0D367AF}" destId="{2E81B90F-7494-41FF-808F-F7F82B993B40}" srcOrd="0" destOrd="0" presId="urn:microsoft.com/office/officeart/2005/8/layout/hierarchy2"/>
    <dgm:cxn modelId="{6C42B56A-D2A7-4EA4-B300-4E17B880DFB6}" type="presParOf" srcId="{2E81B90F-7494-41FF-808F-F7F82B993B40}" destId="{0F4B7785-0023-487B-801C-9850969E1D34}" srcOrd="0" destOrd="2" presId="urn:microsoft.com/office/officeart/2005/8/layout/hierarchy2"/>
    <dgm:cxn modelId="{ED8BE233-BBA9-4CB0-A0D9-0851236CD099}" type="presOf" srcId="{367D7799-1E5C-4947-8AD1-85D1E0D367AF}" destId="{0F4B7785-0023-487B-801C-9850969E1D34}" srcOrd="1" destOrd="0" presId="urn:microsoft.com/office/officeart/2005/8/layout/hierarchy2"/>
    <dgm:cxn modelId="{285C9F69-2F7C-4FE4-B53D-C7FA315D3C3A}" type="presParOf" srcId="{44F25638-8073-4DA7-9390-5AC06A304565}" destId="{4925E953-147A-4210-9A9C-63730A307231}" srcOrd="3" destOrd="1" presId="urn:microsoft.com/office/officeart/2005/8/layout/hierarchy2"/>
    <dgm:cxn modelId="{DE55FE66-987F-400A-B0BD-39FBC464F308}" type="presParOf" srcId="{4925E953-147A-4210-9A9C-63730A307231}" destId="{3D382021-A429-4403-82FF-5A95DD3EBB20}" srcOrd="0" destOrd="3" presId="urn:microsoft.com/office/officeart/2005/8/layout/hierarchy2"/>
    <dgm:cxn modelId="{886EB4BA-73E4-4BFB-BE2E-3ABF0BB59A4C}" type="presOf" srcId="{4E4A1E17-A3EC-4A54-9171-277E11A0B287}" destId="{3D382021-A429-4403-82FF-5A95DD3EBB20}" srcOrd="0" destOrd="0" presId="urn:microsoft.com/office/officeart/2005/8/layout/hierarchy2"/>
    <dgm:cxn modelId="{AA13DF61-93BA-4DD5-BE9F-A17372B07C39}" type="presParOf" srcId="{4925E953-147A-4210-9A9C-63730A307231}" destId="{6D231649-1A42-47D5-A289-01058E6A05B6}" srcOrd="1" destOrd="3" presId="urn:microsoft.com/office/officeart/2005/8/layout/hierarchy2"/>
    <dgm:cxn modelId="{947BD7EC-0D5F-4AC8-9CF5-5EF02E6005E9}" type="presParOf" srcId="{44F25638-8073-4DA7-9390-5AC06A304565}" destId="{05F8DF86-BFEB-4146-A067-ECC6827F86D9}" srcOrd="4" destOrd="1" presId="urn:microsoft.com/office/officeart/2005/8/layout/hierarchy2"/>
    <dgm:cxn modelId="{CE1802A4-557D-4924-B073-E7FDCD01207B}" type="presOf" srcId="{B9EC03FF-B5FF-458F-9745-DA8C76F14332}" destId="{05F8DF86-BFEB-4146-A067-ECC6827F86D9}" srcOrd="0" destOrd="0" presId="urn:microsoft.com/office/officeart/2005/8/layout/hierarchy2"/>
    <dgm:cxn modelId="{9A8BC3FB-5B11-4D24-8710-4A0E235D52F0}" type="presParOf" srcId="{05F8DF86-BFEB-4146-A067-ECC6827F86D9}" destId="{6F7C6B45-CB3E-4BC4-8909-100ECD0C8B04}" srcOrd="0" destOrd="4" presId="urn:microsoft.com/office/officeart/2005/8/layout/hierarchy2"/>
    <dgm:cxn modelId="{96806F62-8A1C-4912-B4E6-1D675D9FD2AD}" type="presOf" srcId="{B9EC03FF-B5FF-458F-9745-DA8C76F14332}" destId="{6F7C6B45-CB3E-4BC4-8909-100ECD0C8B04}" srcOrd="1" destOrd="0" presId="urn:microsoft.com/office/officeart/2005/8/layout/hierarchy2"/>
    <dgm:cxn modelId="{8BE37FD0-D744-40A7-B1BA-35284BC40605}" type="presParOf" srcId="{44F25638-8073-4DA7-9390-5AC06A304565}" destId="{BA827C13-3900-4E24-BB2C-1B3E8340F4E2}" srcOrd="5" destOrd="1" presId="urn:microsoft.com/office/officeart/2005/8/layout/hierarchy2"/>
    <dgm:cxn modelId="{AA8CB28D-BA75-4188-94AC-F0CFCF9237E7}" type="presParOf" srcId="{BA827C13-3900-4E24-BB2C-1B3E8340F4E2}" destId="{0B37837D-C7E7-4034-B121-72A1E5C391F7}" srcOrd="0" destOrd="5" presId="urn:microsoft.com/office/officeart/2005/8/layout/hierarchy2"/>
    <dgm:cxn modelId="{7863CDD1-B475-4E8F-900E-09566BB4D07A}" type="presOf" srcId="{0AEF0BF7-91AA-4513-8535-248F521D7B51}" destId="{0B37837D-C7E7-4034-B121-72A1E5C391F7}" srcOrd="0" destOrd="0" presId="urn:microsoft.com/office/officeart/2005/8/layout/hierarchy2"/>
    <dgm:cxn modelId="{9FACE3B7-5C91-4E6F-B0E4-7F7C2D28D61C}" type="presParOf" srcId="{BA827C13-3900-4E24-BB2C-1B3E8340F4E2}" destId="{AC51DA84-8D88-4448-B06E-9A34B65C976C}" srcOrd="1" destOrd="5" presId="urn:microsoft.com/office/officeart/2005/8/layout/hierarchy2"/>
    <dgm:cxn modelId="{DC5A5878-5D97-4C96-8092-F828A1196FD2}" type="presParOf" srcId="{44F25638-8073-4DA7-9390-5AC06A304565}" destId="{C78039FE-18F1-499D-8C1F-E5751E4FC861}" srcOrd="6" destOrd="1" presId="urn:microsoft.com/office/officeart/2005/8/layout/hierarchy2"/>
    <dgm:cxn modelId="{5A068C07-940A-4889-8B0E-94933A4F6F20}" type="presOf" srcId="{7CEE5167-0F3D-4D58-9B84-5A52FF4841FF}" destId="{C78039FE-18F1-499D-8C1F-E5751E4FC861}" srcOrd="0" destOrd="0" presId="urn:microsoft.com/office/officeart/2005/8/layout/hierarchy2"/>
    <dgm:cxn modelId="{FDC3D9D9-B895-45D7-BB34-E2BD256F3B34}" type="presParOf" srcId="{C78039FE-18F1-499D-8C1F-E5751E4FC861}" destId="{B77FE32D-B3DD-4E29-B337-DD9846261598}" srcOrd="0" destOrd="6" presId="urn:microsoft.com/office/officeart/2005/8/layout/hierarchy2"/>
    <dgm:cxn modelId="{0F0F5BFF-8DCD-4E54-A9D4-8CC47C6D8565}" type="presOf" srcId="{7CEE5167-0F3D-4D58-9B84-5A52FF4841FF}" destId="{B77FE32D-B3DD-4E29-B337-DD9846261598}" srcOrd="1" destOrd="0" presId="urn:microsoft.com/office/officeart/2005/8/layout/hierarchy2"/>
    <dgm:cxn modelId="{AF9A5B6A-2190-4E4C-A212-0B853CA8E24F}" type="presParOf" srcId="{44F25638-8073-4DA7-9390-5AC06A304565}" destId="{02125DC7-58F8-450E-9A38-C65E4B822A81}" srcOrd="7" destOrd="1" presId="urn:microsoft.com/office/officeart/2005/8/layout/hierarchy2"/>
    <dgm:cxn modelId="{616F8879-C9EF-44D3-8F1C-181AFBD6310E}" type="presParOf" srcId="{02125DC7-58F8-450E-9A38-C65E4B822A81}" destId="{A9ED814B-AAE4-4D68-9240-821D8A973799}" srcOrd="0" destOrd="7" presId="urn:microsoft.com/office/officeart/2005/8/layout/hierarchy2"/>
    <dgm:cxn modelId="{F74F3F51-7DE8-4762-A944-A77B3FE9EDCA}" type="presOf" srcId="{5EA98B74-9AD8-4BD6-ACB6-36BCACECB1E1}" destId="{A9ED814B-AAE4-4D68-9240-821D8A973799}" srcOrd="0" destOrd="0" presId="urn:microsoft.com/office/officeart/2005/8/layout/hierarchy2"/>
    <dgm:cxn modelId="{4A52B6B4-E38E-4E20-B107-BC6E078BCEDF}" type="presParOf" srcId="{02125DC7-58F8-450E-9A38-C65E4B822A81}" destId="{D49E509E-6658-44A6-B44C-62C9D257B05F}" srcOrd="1" destOrd="7" presId="urn:microsoft.com/office/officeart/2005/8/layout/hierarchy2"/>
    <dgm:cxn modelId="{B5DF6997-BB56-482E-96E1-C63194362A56}" type="presParOf" srcId="{44F25638-8073-4DA7-9390-5AC06A304565}" destId="{5CFB86C8-ED93-4987-83CF-A230DFDD80BD}" srcOrd="8" destOrd="1" presId="urn:microsoft.com/office/officeart/2005/8/layout/hierarchy2"/>
    <dgm:cxn modelId="{3DC64729-3E96-479A-8592-5165E6DBE560}" type="presOf" srcId="{6F705EA0-3C3C-4788-A3AE-279E8BF899F0}" destId="{5CFB86C8-ED93-4987-83CF-A230DFDD80BD}" srcOrd="0" destOrd="0" presId="urn:microsoft.com/office/officeart/2005/8/layout/hierarchy2"/>
    <dgm:cxn modelId="{39B3C42D-FF7E-48CB-8428-B0BA95D21DEA}" type="presParOf" srcId="{5CFB86C8-ED93-4987-83CF-A230DFDD80BD}" destId="{37659E59-2BBF-4F46-AF74-3F4FF55EB08D}" srcOrd="0" destOrd="8" presId="urn:microsoft.com/office/officeart/2005/8/layout/hierarchy2"/>
    <dgm:cxn modelId="{4CF39785-DB1D-406B-A1FE-429BCE1B4677}" type="presOf" srcId="{6F705EA0-3C3C-4788-A3AE-279E8BF899F0}" destId="{37659E59-2BBF-4F46-AF74-3F4FF55EB08D}" srcOrd="1" destOrd="0" presId="urn:microsoft.com/office/officeart/2005/8/layout/hierarchy2"/>
    <dgm:cxn modelId="{6E33E01F-EE5F-4194-A2FA-218BC88A2455}" type="presParOf" srcId="{44F25638-8073-4DA7-9390-5AC06A304565}" destId="{0B407E11-C3E1-41D5-BFE4-6ACB5F9FFF99}" srcOrd="9" destOrd="1" presId="urn:microsoft.com/office/officeart/2005/8/layout/hierarchy2"/>
    <dgm:cxn modelId="{1F46B97D-7A8A-4592-A58C-00A93F350C17}" type="presParOf" srcId="{0B407E11-C3E1-41D5-BFE4-6ACB5F9FFF99}" destId="{A4D2827D-5B6A-4258-AAC3-223E1F8A752B}" srcOrd="0" destOrd="9" presId="urn:microsoft.com/office/officeart/2005/8/layout/hierarchy2"/>
    <dgm:cxn modelId="{78C74EE9-6BD5-4BFA-A184-D21070C2AFA0}" type="presOf" srcId="{AA29034E-3AAE-48E0-8A18-7C8002639EA6}" destId="{A4D2827D-5B6A-4258-AAC3-223E1F8A752B}" srcOrd="0" destOrd="0" presId="urn:microsoft.com/office/officeart/2005/8/layout/hierarchy2"/>
    <dgm:cxn modelId="{C5E37896-4C74-4D73-922C-00ECD0DE6800}" type="presParOf" srcId="{0B407E11-C3E1-41D5-BFE4-6ACB5F9FFF99}" destId="{111C49E5-E3BA-4E21-A7F4-62DEF1B9ABE0}" srcOrd="1" destOrd="9" presId="urn:microsoft.com/office/officeart/2005/8/layout/hierarchy2"/>
    <dgm:cxn modelId="{AD63F3E6-1513-43BA-8CD0-4DEBCB1F82D6}" type="presParOf" srcId="{44F25638-8073-4DA7-9390-5AC06A304565}" destId="{2A6915A1-9C27-4A1C-936C-C18CFBAA681F}" srcOrd="10" destOrd="1" presId="urn:microsoft.com/office/officeart/2005/8/layout/hierarchy2"/>
    <dgm:cxn modelId="{1879B28C-53EC-405C-9C6B-3F31CB7CE5D6}" type="presOf" srcId="{3E43FB13-86DB-49CE-B32F-366C962991A4}" destId="{2A6915A1-9C27-4A1C-936C-C18CFBAA681F}" srcOrd="0" destOrd="0" presId="urn:microsoft.com/office/officeart/2005/8/layout/hierarchy2"/>
    <dgm:cxn modelId="{1CBDBBA6-4B8C-49F4-91D9-23ADE79EF07B}" type="presParOf" srcId="{2A6915A1-9C27-4A1C-936C-C18CFBAA681F}" destId="{E981EB2C-A1DB-431B-88C2-8F831C09F9BF}" srcOrd="0" destOrd="10" presId="urn:microsoft.com/office/officeart/2005/8/layout/hierarchy2"/>
    <dgm:cxn modelId="{562C8668-DA83-439D-A297-678DC88AF1EE}" type="presOf" srcId="{3E43FB13-86DB-49CE-B32F-366C962991A4}" destId="{E981EB2C-A1DB-431B-88C2-8F831C09F9BF}" srcOrd="1" destOrd="0" presId="urn:microsoft.com/office/officeart/2005/8/layout/hierarchy2"/>
    <dgm:cxn modelId="{ED820F2B-0A49-42F1-B50E-3A1774A6D69C}" type="presParOf" srcId="{44F25638-8073-4DA7-9390-5AC06A304565}" destId="{B54242F0-F3CC-4708-9CBC-9A1999338C71}" srcOrd="11" destOrd="1" presId="urn:microsoft.com/office/officeart/2005/8/layout/hierarchy2"/>
    <dgm:cxn modelId="{AD4EDC59-8BAF-44C5-8299-4B8CC3D33B7A}" type="presParOf" srcId="{B54242F0-F3CC-4708-9CBC-9A1999338C71}" destId="{446167CB-3FE5-488C-B6B4-2E88CC8CBFA8}" srcOrd="0" destOrd="11" presId="urn:microsoft.com/office/officeart/2005/8/layout/hierarchy2"/>
    <dgm:cxn modelId="{4ABB3D21-BD49-4A37-A127-328CA92E8F7F}" type="presOf" srcId="{087CB88E-2A2B-44CD-A5DC-66053D213C6F}" destId="{446167CB-3FE5-488C-B6B4-2E88CC8CBFA8}" srcOrd="0" destOrd="0" presId="urn:microsoft.com/office/officeart/2005/8/layout/hierarchy2"/>
    <dgm:cxn modelId="{C850FF4F-A9A2-4191-99BE-5E08A37076E5}" type="presParOf" srcId="{B54242F0-F3CC-4708-9CBC-9A1999338C71}" destId="{F18142AE-335E-477B-B17D-378E9F75BB23}" srcOrd="1" destOrd="11"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E73B03-4D71-4565-8C52-4902BE6377A4}" type="doc">
      <dgm:prSet loTypeId="hierarchy" loCatId="hierarchy" qsTypeId="urn:microsoft.com/office/officeart/2005/8/quickstyle/simple1" qsCatId="simple" csTypeId="urn:microsoft.com/office/officeart/2005/8/colors/accent1_2" csCatId="accent1" phldr="0"/>
      <dgm:spPr/>
      <dgm:t>
        <a:bodyPr/>
        <a:p>
          <a:endParaRPr lang="en-US"/>
        </a:p>
      </dgm:t>
    </dgm:pt>
    <dgm:pt modelId="{0605F139-5EF0-48E7-A091-192233D2011D}">
      <dgm:prSet phldrT="[Text]" phldr="0" custT="1"/>
      <dgm:spPr/>
      <dgm:t>
        <a:bodyPr vert="horz" wrap="square"/>
        <a:p>
          <a:pPr>
            <a:lnSpc>
              <a:spcPct val="100000"/>
            </a:lnSpc>
            <a:spcBef>
              <a:spcPct val="0"/>
            </a:spcBef>
            <a:spcAft>
              <a:spcPct val="35000"/>
            </a:spcAft>
          </a:pPr>
          <a:r>
            <a:rPr lang="en-US" sz="2400">
              <a:latin typeface="Times New Roman" panose="02020603050405020304" charset="0"/>
              <a:cs typeface="Times New Roman" panose="02020603050405020304" charset="0"/>
              <a:sym typeface="+mn-ea"/>
            </a:rPr>
            <a:t>Nhược điểm của Smart Home</a:t>
          </a:r>
          <a:r>
            <a:rPr lang="en-US" sz="2400">
              <a:latin typeface="Times New Roman" panose="02020603050405020304" charset="0"/>
              <a:cs typeface="Times New Roman" panose="02020603050405020304" charset="0"/>
              <a:sym typeface="+mn-ea"/>
            </a:rPr>
            <a:t/>
          </a:r>
          <a:endParaRPr lang="en-US" sz="2400">
            <a:latin typeface="Times New Roman" panose="02020603050405020304" charset="0"/>
            <a:cs typeface="Times New Roman" panose="02020603050405020304" charset="0"/>
            <a:sym typeface="+mn-ea"/>
          </a:endParaRPr>
        </a:p>
      </dgm:t>
    </dgm:pt>
    <dgm:pt modelId="{2AFB1B2A-8749-4E5E-9CB9-0B60F81C46F8}" cxnId="{60279CC2-BDAA-4E26-A16D-9E72BA6C082A}" type="parTrans">
      <dgm:prSet/>
      <dgm:spPr/>
      <dgm:t>
        <a:bodyPr/>
        <a:p>
          <a:endParaRPr lang="en-US"/>
        </a:p>
      </dgm:t>
    </dgm:pt>
    <dgm:pt modelId="{E0FFEB56-236E-4FE9-83BF-31494E265D5A}" cxnId="{60279CC2-BDAA-4E26-A16D-9E72BA6C082A}" type="sibTrans">
      <dgm:prSet/>
      <dgm:spPr/>
      <dgm:t>
        <a:bodyPr/>
        <a:p>
          <a:endParaRPr lang="en-US"/>
        </a:p>
      </dgm:t>
    </dgm:pt>
    <dgm:pt modelId="{4530EE7D-F557-4815-9ED2-EABC47F46978}">
      <dgm:prSet phldrT="[Text]" phldr="0" custT="1"/>
      <dgm:spPr/>
      <dgm:t>
        <a:bodyPr vert="horz" wrap="square"/>
        <a:p>
          <a:pPr>
            <a:lnSpc>
              <a:spcPct val="100000"/>
            </a:lnSpc>
            <a:spcBef>
              <a:spcPct val="0"/>
            </a:spcBef>
            <a:spcAft>
              <a:spcPct val="35000"/>
            </a:spcAft>
          </a:pPr>
          <a:r>
            <a:rPr lang="en-US" sz="2000">
              <a:latin typeface="Times New Roman" panose="02020603050405020304" charset="0"/>
              <a:cs typeface="Times New Roman" panose="02020603050405020304" charset="0"/>
              <a:sym typeface="+mn-ea"/>
            </a:rPr>
            <a:t>Chi phí đầu tư cao</a:t>
          </a:r>
          <a:r>
            <a:rPr lang="en-US" sz="2000">
              <a:latin typeface="Times New Roman" panose="02020603050405020304" charset="0"/>
              <a:cs typeface="Times New Roman" panose="02020603050405020304" charset="0"/>
              <a:sym typeface="+mn-ea"/>
            </a:rPr>
            <a:t/>
          </a:r>
          <a:endParaRPr lang="en-US" sz="2000">
            <a:latin typeface="Times New Roman" panose="02020603050405020304" charset="0"/>
            <a:cs typeface="Times New Roman" panose="02020603050405020304" charset="0"/>
            <a:sym typeface="+mn-ea"/>
          </a:endParaRPr>
        </a:p>
      </dgm:t>
    </dgm:pt>
    <dgm:pt modelId="{AC2BFF99-DAE2-494A-88AB-85D75BC6D2EE}" cxnId="{6997AB76-B496-4613-A1A0-B1B791D31E25}" type="parTrans">
      <dgm:prSet/>
      <dgm:spPr/>
      <dgm:t>
        <a:bodyPr/>
        <a:p>
          <a:endParaRPr lang="en-US"/>
        </a:p>
      </dgm:t>
    </dgm:pt>
    <dgm:pt modelId="{B98A0394-6758-42EB-8D0E-4491BED52B6C}" cxnId="{6997AB76-B496-4613-A1A0-B1B791D31E25}" type="sibTrans">
      <dgm:prSet/>
      <dgm:spPr/>
      <dgm:t>
        <a:bodyPr/>
        <a:p>
          <a:endParaRPr lang="en-US"/>
        </a:p>
      </dgm:t>
    </dgm:pt>
    <dgm:pt modelId="{4E4A1E17-A3EC-4A54-9171-277E11A0B287}">
      <dgm:prSet phldrT="[Text]" phldr="0" custT="1"/>
      <dgm:spPr/>
      <dgm:t>
        <a:bodyPr vert="horz" wrap="square"/>
        <a:p>
          <a:pPr>
            <a:lnSpc>
              <a:spcPct val="100000"/>
            </a:lnSpc>
            <a:spcBef>
              <a:spcPct val="0"/>
            </a:spcBef>
            <a:spcAft>
              <a:spcPct val="35000"/>
            </a:spcAft>
          </a:pPr>
          <a:r>
            <a:rPr lang="en-US" sz="2000">
              <a:latin typeface="Times New Roman" panose="02020603050405020304" charset="0"/>
              <a:cs typeface="Times New Roman" panose="02020603050405020304" charset="0"/>
              <a:sym typeface="+mn-ea"/>
            </a:rPr>
            <a:t>Khó tiếp cận người cao tuổi</a:t>
          </a:r>
          <a:r>
            <a:rPr lang="en-US" sz="2000">
              <a:latin typeface="Times New Roman" panose="02020603050405020304" charset="0"/>
              <a:cs typeface="Times New Roman" panose="02020603050405020304" charset="0"/>
              <a:sym typeface="+mn-ea"/>
            </a:rPr>
            <a:t/>
          </a:r>
          <a:endParaRPr lang="en-US" sz="2000">
            <a:latin typeface="Times New Roman" panose="02020603050405020304" charset="0"/>
            <a:cs typeface="Times New Roman" panose="02020603050405020304" charset="0"/>
            <a:sym typeface="+mn-ea"/>
          </a:endParaRPr>
        </a:p>
      </dgm:t>
    </dgm:pt>
    <dgm:pt modelId="{367D7799-1E5C-4947-8AD1-85D1E0D367AF}" cxnId="{4AED8136-492B-4434-B327-86BB3A0C9116}" type="parTrans">
      <dgm:prSet/>
      <dgm:spPr/>
      <dgm:t>
        <a:bodyPr/>
        <a:p>
          <a:endParaRPr lang="en-US"/>
        </a:p>
      </dgm:t>
    </dgm:pt>
    <dgm:pt modelId="{7FFEBD18-7D5B-41C0-A8F3-60942A71708D}" cxnId="{4AED8136-492B-4434-B327-86BB3A0C9116}" type="sibTrans">
      <dgm:prSet/>
      <dgm:spPr/>
      <dgm:t>
        <a:bodyPr/>
        <a:p>
          <a:endParaRPr lang="en-US"/>
        </a:p>
      </dgm:t>
    </dgm:pt>
    <dgm:pt modelId="{0AEF0BF7-91AA-4513-8535-248F521D7B51}">
      <dgm:prSet phldr="0" custT="1"/>
      <dgm:spPr/>
      <dgm:t>
        <a:bodyPr vert="horz" wrap="square"/>
        <a:p>
          <a:pPr>
            <a:lnSpc>
              <a:spcPct val="100000"/>
            </a:lnSpc>
            <a:spcBef>
              <a:spcPct val="0"/>
            </a:spcBef>
            <a:spcAft>
              <a:spcPct val="35000"/>
            </a:spcAft>
          </a:pPr>
          <a:r>
            <a:rPr lang="en-US" sz="2000">
              <a:latin typeface="Times New Roman" panose="02020603050405020304" charset="0"/>
              <a:cs typeface="Times New Roman" panose="02020603050405020304" charset="0"/>
              <a:sym typeface="+mn-ea"/>
            </a:rPr>
            <a:t>Vấn đề bảo mật thông tin và dữ liệu riêng tư</a:t>
          </a:r>
          <a:r>
            <a:rPr lang="en-US" sz="2000">
              <a:latin typeface="Times New Roman" panose="02020603050405020304" charset="0"/>
              <a:cs typeface="Times New Roman" panose="02020603050405020304" charset="0"/>
              <a:sym typeface="+mn-ea"/>
            </a:rPr>
            <a:t/>
          </a:r>
          <a:endParaRPr lang="en-US" sz="2000">
            <a:latin typeface="Times New Roman" panose="02020603050405020304" charset="0"/>
            <a:cs typeface="Times New Roman" panose="02020603050405020304" charset="0"/>
            <a:sym typeface="+mn-ea"/>
          </a:endParaRPr>
        </a:p>
      </dgm:t>
    </dgm:pt>
    <dgm:pt modelId="{B9EC03FF-B5FF-458F-9745-DA8C76F14332}" cxnId="{3A6E5B7A-C23E-454D-8EAD-FC0C919A1697}" type="parTrans">
      <dgm:prSet/>
      <dgm:spPr/>
    </dgm:pt>
    <dgm:pt modelId="{4CEF36C7-583C-457A-B021-152F8CB37A7E}" cxnId="{3A6E5B7A-C23E-454D-8EAD-FC0C919A1697}" type="sibTrans">
      <dgm:prSet/>
      <dgm:spPr/>
    </dgm:pt>
    <dgm:pt modelId="{5EA98B74-9AD8-4BD6-ACB6-36BCACECB1E1}">
      <dgm:prSet phldr="0" custT="1"/>
      <dgm:spPr/>
      <dgm:t>
        <a:bodyPr vert="horz" wrap="square"/>
        <a:p>
          <a:pPr algn="ctr">
            <a:lnSpc>
              <a:spcPct val="110000"/>
            </a:lnSpc>
            <a:spcBef>
              <a:spcPct val="0"/>
            </a:spcBef>
            <a:spcAft>
              <a:spcPct val="35000"/>
            </a:spcAft>
          </a:pPr>
          <a:r>
            <a:rPr lang="en-US" sz="2000">
              <a:latin typeface="Times New Roman" panose="02020603050405020304" charset="0"/>
              <a:cs typeface="Times New Roman" panose="02020603050405020304" charset="0"/>
              <a:sym typeface="+mn-ea"/>
            </a:rPr>
            <a:t>Nhiều thiết bị thông minh còn chưa hoàn toàn được tối ưu</a:t>
          </a:r>
          <a:r>
            <a:rPr lang="en-US" sz="2000">
              <a:latin typeface="Times New Roman" panose="02020603050405020304" charset="0"/>
              <a:cs typeface="Times New Roman" panose="02020603050405020304" charset="0"/>
              <a:sym typeface="+mn-ea"/>
            </a:rPr>
            <a:t/>
          </a:r>
          <a:endParaRPr lang="en-US" sz="2000">
            <a:latin typeface="Times New Roman" panose="02020603050405020304" charset="0"/>
            <a:cs typeface="Times New Roman" panose="02020603050405020304" charset="0"/>
            <a:sym typeface="+mn-ea"/>
          </a:endParaRPr>
        </a:p>
      </dgm:t>
    </dgm:pt>
    <dgm:pt modelId="{7CEE5167-0F3D-4D58-9B84-5A52FF4841FF}" cxnId="{D9BD37F6-F6DA-401A-9C28-9EF9F86D829B}" type="parTrans">
      <dgm:prSet/>
      <dgm:spPr/>
    </dgm:pt>
    <dgm:pt modelId="{A4A25A5D-534B-4853-96D0-CD9A7838F0C9}" cxnId="{D9BD37F6-F6DA-401A-9C28-9EF9F86D829B}" type="sibTrans">
      <dgm:prSet/>
      <dgm:spPr/>
    </dgm:pt>
    <dgm:pt modelId="{1C3D137B-35DD-4A19-9DDE-B10DD02F7D14}">
      <dgm:prSet phldr="0" custT="1"/>
      <dgm:spPr/>
      <dgm:t>
        <a:bodyPr vert="horz" wrap="square"/>
        <a:p>
          <a:pPr>
            <a:lnSpc>
              <a:spcPct val="100000"/>
            </a:lnSpc>
            <a:spcBef>
              <a:spcPct val="0"/>
            </a:spcBef>
            <a:spcAft>
              <a:spcPct val="35000"/>
            </a:spcAft>
          </a:pPr>
          <a:r>
            <a:rPr sz="2000">
              <a:latin typeface="Times New Roman" panose="02020603050405020304" charset="0"/>
              <a:cs typeface="Times New Roman" panose="02020603050405020304" charset="0"/>
              <a:sym typeface="+mn-ea"/>
            </a:rPr>
            <a:t>T</a:t>
          </a:r>
          <a:r>
            <a:rPr lang="en-US" sz="2000">
              <a:latin typeface="Times New Roman" panose="02020603050405020304" charset="0"/>
              <a:cs typeface="Times New Roman" panose="02020603050405020304" charset="0"/>
              <a:sym typeface="+mn-ea"/>
            </a:rPr>
            <a:t>hiết bị thông minh cần một số thao tác điều khiển khác so với thiết bị thông thường</a:t>
          </a:r>
          <a:r>
            <a:rPr lang="en-US" sz="2000">
              <a:latin typeface="Times New Roman" panose="02020603050405020304" charset="0"/>
              <a:cs typeface="Times New Roman" panose="02020603050405020304" charset="0"/>
              <a:sym typeface="+mn-ea"/>
            </a:rPr>
            <a:t/>
          </a:r>
          <a:endParaRPr lang="en-US" sz="2000">
            <a:latin typeface="Times New Roman" panose="02020603050405020304" charset="0"/>
            <a:cs typeface="Times New Roman" panose="02020603050405020304" charset="0"/>
            <a:sym typeface="+mn-ea"/>
          </a:endParaRPr>
        </a:p>
      </dgm:t>
    </dgm:pt>
    <dgm:pt modelId="{65CB129C-B6BA-41A7-900A-78ACA5CF143C}" cxnId="{3EB56B30-8363-48F3-8196-D6C1E553FEBB}" type="parTrans">
      <dgm:prSet/>
      <dgm:spPr/>
    </dgm:pt>
    <dgm:pt modelId="{A8FA7C48-FED8-4A0B-B271-2274F6E34257}" cxnId="{3EB56B30-8363-48F3-8196-D6C1E553FEBB}" type="sibTrans">
      <dgm:prSet/>
      <dgm:spPr/>
    </dgm:pt>
    <dgm:pt modelId="{5FBAB40F-6011-4629-9B30-77C9439C91BF}" type="pres">
      <dgm:prSet presAssocID="{EFE73B03-4D71-4565-8C52-4902BE6377A4}" presName="diagram" presStyleCnt="0">
        <dgm:presLayoutVars>
          <dgm:chPref val="1"/>
          <dgm:dir/>
          <dgm:animOne val="branch"/>
          <dgm:animLvl val="lvl"/>
          <dgm:resizeHandles val="exact"/>
        </dgm:presLayoutVars>
      </dgm:prSet>
      <dgm:spPr/>
    </dgm:pt>
    <dgm:pt modelId="{2332AA2E-A989-4175-BB73-78EA4C3BDB65}" type="pres">
      <dgm:prSet presAssocID="{0605F139-5EF0-48E7-A091-192233D2011D}" presName="root1" presStyleCnt="0"/>
      <dgm:spPr/>
    </dgm:pt>
    <dgm:pt modelId="{24E3F4AB-32FB-4CE0-9DAC-FC4DD26B5900}" type="pres">
      <dgm:prSet presAssocID="{0605F139-5EF0-48E7-A091-192233D2011D}" presName="LevelOneTextNode" presStyleLbl="node0" presStyleIdx="0" presStyleCnt="1" custScaleX="112176" custScaleY="166017" custLinFactNeighborX="-70197" custLinFactNeighborY="-30336">
        <dgm:presLayoutVars>
          <dgm:chPref val="3"/>
        </dgm:presLayoutVars>
      </dgm:prSet>
      <dgm:spPr/>
    </dgm:pt>
    <dgm:pt modelId="{44F25638-8073-4DA7-9390-5AC06A304565}" type="pres">
      <dgm:prSet presAssocID="{0605F139-5EF0-48E7-A091-192233D2011D}" presName="level2hierChild" presStyleCnt="0"/>
      <dgm:spPr/>
    </dgm:pt>
    <dgm:pt modelId="{B47BD6C9-6D53-4A69-975F-9CF96E25F10F}" type="pres">
      <dgm:prSet presAssocID="{AC2BFF99-DAE2-494A-88AB-85D75BC6D2EE}" presName="conn2-1" presStyleLbl="parChTrans1D2" presStyleIdx="0" presStyleCnt="5"/>
      <dgm:spPr/>
    </dgm:pt>
    <dgm:pt modelId="{C1833E64-0598-4ED8-B73B-4C820BB35531}" type="pres">
      <dgm:prSet presAssocID="{AC2BFF99-DAE2-494A-88AB-85D75BC6D2EE}" presName="connTx" presStyleCnt="0"/>
      <dgm:spPr/>
    </dgm:pt>
    <dgm:pt modelId="{46F58ACF-5130-428E-B3EF-87D6FEC0C921}" type="pres">
      <dgm:prSet presAssocID="{4530EE7D-F557-4815-9ED2-EABC47F46978}" presName="root2" presStyleCnt="0"/>
      <dgm:spPr/>
    </dgm:pt>
    <dgm:pt modelId="{3C0D5057-54F2-42F8-ADAD-AA27A1CC1A1B}" type="pres">
      <dgm:prSet presAssocID="{4530EE7D-F557-4815-9ED2-EABC47F46978}" presName="LevelTwoTextNode" presStyleLbl="node2" presStyleIdx="0" presStyleCnt="5" custScaleX="63512" custScaleY="70962" custLinFactNeighborX="-71424" custLinFactNeighborY="50895">
        <dgm:presLayoutVars>
          <dgm:chPref val="3"/>
        </dgm:presLayoutVars>
      </dgm:prSet>
      <dgm:spPr/>
    </dgm:pt>
    <dgm:pt modelId="{48673F39-879C-4946-8DC7-FD68F0552920}" type="pres">
      <dgm:prSet presAssocID="{4530EE7D-F557-4815-9ED2-EABC47F46978}" presName="level3hierChild" presStyleCnt="0"/>
      <dgm:spPr/>
    </dgm:pt>
    <dgm:pt modelId="{2E81B90F-7494-41FF-808F-F7F82B993B40}" type="pres">
      <dgm:prSet presAssocID="{367D7799-1E5C-4947-8AD1-85D1E0D367AF}" presName="conn2-1" presStyleLbl="parChTrans1D2" presStyleIdx="1" presStyleCnt="5"/>
      <dgm:spPr/>
    </dgm:pt>
    <dgm:pt modelId="{0F4B7785-0023-487B-801C-9850969E1D34}" type="pres">
      <dgm:prSet presAssocID="{367D7799-1E5C-4947-8AD1-85D1E0D367AF}" presName="connTx" presStyleCnt="0"/>
      <dgm:spPr/>
    </dgm:pt>
    <dgm:pt modelId="{4925E953-147A-4210-9A9C-63730A307231}" type="pres">
      <dgm:prSet presAssocID="{4E4A1E17-A3EC-4A54-9171-277E11A0B287}" presName="root2" presStyleCnt="0"/>
      <dgm:spPr/>
    </dgm:pt>
    <dgm:pt modelId="{3D382021-A429-4403-82FF-5A95DD3EBB20}" type="pres">
      <dgm:prSet presAssocID="{4E4A1E17-A3EC-4A54-9171-277E11A0B287}" presName="LevelTwoTextNode" presStyleLbl="node2" presStyleIdx="1" presStyleCnt="5" custScaleX="100276" custScaleY="82543" custLinFactNeighborX="22121" custLinFactNeighborY="-13419">
        <dgm:presLayoutVars>
          <dgm:chPref val="3"/>
        </dgm:presLayoutVars>
      </dgm:prSet>
      <dgm:spPr/>
    </dgm:pt>
    <dgm:pt modelId="{6D231649-1A42-47D5-A289-01058E6A05B6}" type="pres">
      <dgm:prSet presAssocID="{4E4A1E17-A3EC-4A54-9171-277E11A0B287}" presName="level3hierChild" presStyleCnt="0"/>
      <dgm:spPr/>
    </dgm:pt>
    <dgm:pt modelId="{05F8DF86-BFEB-4146-A067-ECC6827F86D9}" type="pres">
      <dgm:prSet presAssocID="{B9EC03FF-B5FF-458F-9745-DA8C76F14332}" presName="conn2-1" presStyleLbl="parChTrans1D2" presStyleIdx="2" presStyleCnt="5"/>
      <dgm:spPr/>
    </dgm:pt>
    <dgm:pt modelId="{6F7C6B45-CB3E-4BC4-8909-100ECD0C8B04}" type="pres">
      <dgm:prSet presAssocID="{B9EC03FF-B5FF-458F-9745-DA8C76F14332}" presName="connTx" presStyleCnt="0"/>
      <dgm:spPr/>
    </dgm:pt>
    <dgm:pt modelId="{BA827C13-3900-4E24-BB2C-1B3E8340F4E2}" type="pres">
      <dgm:prSet presAssocID="{0AEF0BF7-91AA-4513-8535-248F521D7B51}" presName="root2" presStyleCnt="0"/>
      <dgm:spPr/>
    </dgm:pt>
    <dgm:pt modelId="{0B37837D-C7E7-4034-B121-72A1E5C391F7}" type="pres">
      <dgm:prSet presAssocID="{0AEF0BF7-91AA-4513-8535-248F521D7B51}" presName="LevelTwoTextNode" presStyleLbl="node2" presStyleIdx="2" presStyleCnt="5" custScaleX="126539" custScaleY="84320" custLinFactNeighborX="77391" custLinFactNeighborY="-13607">
        <dgm:presLayoutVars>
          <dgm:chPref val="3"/>
        </dgm:presLayoutVars>
      </dgm:prSet>
      <dgm:spPr/>
    </dgm:pt>
    <dgm:pt modelId="{AC51DA84-8D88-4448-B06E-9A34B65C976C}" type="pres">
      <dgm:prSet presAssocID="{0AEF0BF7-91AA-4513-8535-248F521D7B51}" presName="level3hierChild" presStyleCnt="0"/>
      <dgm:spPr/>
    </dgm:pt>
    <dgm:pt modelId="{C78039FE-18F1-499D-8C1F-E5751E4FC861}" type="pres">
      <dgm:prSet presAssocID="{7CEE5167-0F3D-4D58-9B84-5A52FF4841FF}" presName="conn2-1" presStyleLbl="parChTrans1D2" presStyleIdx="3" presStyleCnt="5"/>
      <dgm:spPr/>
    </dgm:pt>
    <dgm:pt modelId="{B77FE32D-B3DD-4E29-B337-DD9846261598}" type="pres">
      <dgm:prSet presAssocID="{7CEE5167-0F3D-4D58-9B84-5A52FF4841FF}" presName="connTx" presStyleCnt="0"/>
      <dgm:spPr/>
    </dgm:pt>
    <dgm:pt modelId="{02125DC7-58F8-450E-9A38-C65E4B822A81}" type="pres">
      <dgm:prSet presAssocID="{5EA98B74-9AD8-4BD6-ACB6-36BCACECB1E1}" presName="root2" presStyleCnt="0"/>
      <dgm:spPr/>
    </dgm:pt>
    <dgm:pt modelId="{A9ED814B-AAE4-4D68-9240-821D8A973799}" type="pres">
      <dgm:prSet presAssocID="{5EA98B74-9AD8-4BD6-ACB6-36BCACECB1E1}" presName="LevelTwoTextNode" presStyleLbl="node2" presStyleIdx="3" presStyleCnt="5" custScaleX="167010" custScaleY="97265" custLinFactNeighborX="96779" custLinFactNeighborY="-13436">
        <dgm:presLayoutVars>
          <dgm:chPref val="3"/>
        </dgm:presLayoutVars>
      </dgm:prSet>
      <dgm:spPr/>
    </dgm:pt>
    <dgm:pt modelId="{D49E509E-6658-44A6-B44C-62C9D257B05F}" type="pres">
      <dgm:prSet presAssocID="{5EA98B74-9AD8-4BD6-ACB6-36BCACECB1E1}" presName="level3hierChild" presStyleCnt="0"/>
      <dgm:spPr/>
    </dgm:pt>
    <dgm:pt modelId="{DD2AF77C-7AA8-4832-AEB4-B887ADBF93E2}" type="pres">
      <dgm:prSet presAssocID="{65CB129C-B6BA-41A7-900A-78ACA5CF143C}" presName="conn2-1" presStyleLbl="parChTrans1D2" presStyleIdx="4" presStyleCnt="5"/>
      <dgm:spPr/>
    </dgm:pt>
    <dgm:pt modelId="{665C99E0-3947-4CDB-A721-6A41C538C7FB}" type="pres">
      <dgm:prSet presAssocID="{65CB129C-B6BA-41A7-900A-78ACA5CF143C}" presName="connTx" presStyleCnt="0"/>
      <dgm:spPr/>
    </dgm:pt>
    <dgm:pt modelId="{E2CCD17F-5D9E-4A28-8592-1FF6A9503ACE}" type="pres">
      <dgm:prSet presAssocID="{1C3D137B-35DD-4A19-9DDE-B10DD02F7D14}" presName="root2" presStyleCnt="0"/>
      <dgm:spPr/>
    </dgm:pt>
    <dgm:pt modelId="{17916797-E54B-416E-A655-027FE9BCFC5A}" type="pres">
      <dgm:prSet presAssocID="{1C3D137B-35DD-4A19-9DDE-B10DD02F7D14}" presName="LevelTwoTextNode" presStyleLbl="node2" presStyleIdx="4" presStyleCnt="5" custScaleX="181636" custScaleY="123923" custLinFactNeighborX="-98068" custLinFactNeighborY="-31952">
        <dgm:presLayoutVars>
          <dgm:chPref val="3"/>
        </dgm:presLayoutVars>
      </dgm:prSet>
      <dgm:spPr/>
    </dgm:pt>
    <dgm:pt modelId="{157EFF92-B99D-472B-B1E2-CEBADB5E0C15}" type="pres">
      <dgm:prSet presAssocID="{1C3D137B-35DD-4A19-9DDE-B10DD02F7D14}" presName="level3hierChild" presStyleCnt="0"/>
      <dgm:spPr/>
    </dgm:pt>
  </dgm:ptLst>
  <dgm:cxnLst>
    <dgm:cxn modelId="{60279CC2-BDAA-4E26-A16D-9E72BA6C082A}" srcId="{EFE73B03-4D71-4565-8C52-4902BE6377A4}" destId="{0605F139-5EF0-48E7-A091-192233D2011D}" srcOrd="0" destOrd="0" parTransId="{2AFB1B2A-8749-4E5E-9CB9-0B60F81C46F8}" sibTransId="{E0FFEB56-236E-4FE9-83BF-31494E265D5A}"/>
    <dgm:cxn modelId="{6997AB76-B496-4613-A1A0-B1B791D31E25}" srcId="{0605F139-5EF0-48E7-A091-192233D2011D}" destId="{4530EE7D-F557-4815-9ED2-EABC47F46978}" srcOrd="0" destOrd="0" parTransId="{AC2BFF99-DAE2-494A-88AB-85D75BC6D2EE}" sibTransId="{B98A0394-6758-42EB-8D0E-4491BED52B6C}"/>
    <dgm:cxn modelId="{4AED8136-492B-4434-B327-86BB3A0C9116}" srcId="{0605F139-5EF0-48E7-A091-192233D2011D}" destId="{4E4A1E17-A3EC-4A54-9171-277E11A0B287}" srcOrd="1" destOrd="0" parTransId="{367D7799-1E5C-4947-8AD1-85D1E0D367AF}" sibTransId="{7FFEBD18-7D5B-41C0-A8F3-60942A71708D}"/>
    <dgm:cxn modelId="{3A6E5B7A-C23E-454D-8EAD-FC0C919A1697}" srcId="{0605F139-5EF0-48E7-A091-192233D2011D}" destId="{0AEF0BF7-91AA-4513-8535-248F521D7B51}" srcOrd="2" destOrd="0" parTransId="{B9EC03FF-B5FF-458F-9745-DA8C76F14332}" sibTransId="{4CEF36C7-583C-457A-B021-152F8CB37A7E}"/>
    <dgm:cxn modelId="{D9BD37F6-F6DA-401A-9C28-9EF9F86D829B}" srcId="{0605F139-5EF0-48E7-A091-192233D2011D}" destId="{5EA98B74-9AD8-4BD6-ACB6-36BCACECB1E1}" srcOrd="3" destOrd="0" parTransId="{7CEE5167-0F3D-4D58-9B84-5A52FF4841FF}" sibTransId="{A4A25A5D-534B-4853-96D0-CD9A7838F0C9}"/>
    <dgm:cxn modelId="{3EB56B30-8363-48F3-8196-D6C1E553FEBB}" srcId="{0605F139-5EF0-48E7-A091-192233D2011D}" destId="{1C3D137B-35DD-4A19-9DDE-B10DD02F7D14}" srcOrd="4" destOrd="0" parTransId="{65CB129C-B6BA-41A7-900A-78ACA5CF143C}" sibTransId="{A8FA7C48-FED8-4A0B-B271-2274F6E34257}"/>
    <dgm:cxn modelId="{BF0506DD-D65B-4D07-AD0B-A41F6D3F3BBA}" type="presOf" srcId="{EFE73B03-4D71-4565-8C52-4902BE6377A4}" destId="{5FBAB40F-6011-4629-9B30-77C9439C91BF}" srcOrd="0" destOrd="0" presId="urn:microsoft.com/office/officeart/2005/8/layout/hierarchy2"/>
    <dgm:cxn modelId="{F78D484C-1DCF-4B62-9D97-5E770241CD08}" type="presParOf" srcId="{5FBAB40F-6011-4629-9B30-77C9439C91BF}" destId="{2332AA2E-A989-4175-BB73-78EA4C3BDB65}" srcOrd="0" destOrd="0" presId="urn:microsoft.com/office/officeart/2005/8/layout/hierarchy2"/>
    <dgm:cxn modelId="{010F28FF-2F42-4B8F-98E3-0729E632AC17}" type="presParOf" srcId="{2332AA2E-A989-4175-BB73-78EA4C3BDB65}" destId="{24E3F4AB-32FB-4CE0-9DAC-FC4DD26B5900}" srcOrd="0" destOrd="0" presId="urn:microsoft.com/office/officeart/2005/8/layout/hierarchy2"/>
    <dgm:cxn modelId="{6AB9A34F-9AF5-4ECB-9D3F-A6AF5F1D48EF}" type="presOf" srcId="{0605F139-5EF0-48E7-A091-192233D2011D}" destId="{24E3F4AB-32FB-4CE0-9DAC-FC4DD26B5900}" srcOrd="0" destOrd="0" presId="urn:microsoft.com/office/officeart/2005/8/layout/hierarchy2"/>
    <dgm:cxn modelId="{2BDEFEC7-B7DA-4B05-A7B1-57FFCD8347F0}" type="presParOf" srcId="{2332AA2E-A989-4175-BB73-78EA4C3BDB65}" destId="{44F25638-8073-4DA7-9390-5AC06A304565}" srcOrd="1" destOrd="0" presId="urn:microsoft.com/office/officeart/2005/8/layout/hierarchy2"/>
    <dgm:cxn modelId="{A1DE2276-5CE3-4890-BAE2-CE64A5E80428}" type="presParOf" srcId="{44F25638-8073-4DA7-9390-5AC06A304565}" destId="{B47BD6C9-6D53-4A69-975F-9CF96E25F10F}" srcOrd="0" destOrd="1" presId="urn:microsoft.com/office/officeart/2005/8/layout/hierarchy2"/>
    <dgm:cxn modelId="{50455AC2-AB6E-44F0-82D9-3591DAD7D1EE}" type="presOf" srcId="{AC2BFF99-DAE2-494A-88AB-85D75BC6D2EE}" destId="{B47BD6C9-6D53-4A69-975F-9CF96E25F10F}" srcOrd="0" destOrd="0" presId="urn:microsoft.com/office/officeart/2005/8/layout/hierarchy2"/>
    <dgm:cxn modelId="{1F283BC5-DAF0-47B7-9BD7-07CEDF105B51}" type="presParOf" srcId="{B47BD6C9-6D53-4A69-975F-9CF96E25F10F}" destId="{C1833E64-0598-4ED8-B73B-4C820BB35531}" srcOrd="0" destOrd="0" presId="urn:microsoft.com/office/officeart/2005/8/layout/hierarchy2"/>
    <dgm:cxn modelId="{11B310AA-3850-4ABD-9EF9-C6603EA2396A}" type="presOf" srcId="{AC2BFF99-DAE2-494A-88AB-85D75BC6D2EE}" destId="{C1833E64-0598-4ED8-B73B-4C820BB35531}" srcOrd="1" destOrd="0" presId="urn:microsoft.com/office/officeart/2005/8/layout/hierarchy2"/>
    <dgm:cxn modelId="{2283D567-B545-46A4-90A6-9132590CBEE6}" type="presParOf" srcId="{44F25638-8073-4DA7-9390-5AC06A304565}" destId="{46F58ACF-5130-428E-B3EF-87D6FEC0C921}" srcOrd="1" destOrd="1" presId="urn:microsoft.com/office/officeart/2005/8/layout/hierarchy2"/>
    <dgm:cxn modelId="{5A008AE2-CEE0-4191-9E86-AB1AAF7B4B63}" type="presParOf" srcId="{46F58ACF-5130-428E-B3EF-87D6FEC0C921}" destId="{3C0D5057-54F2-42F8-ADAD-AA27A1CC1A1B}" srcOrd="0" destOrd="1" presId="urn:microsoft.com/office/officeart/2005/8/layout/hierarchy2"/>
    <dgm:cxn modelId="{93FA3989-CE33-4E0D-B6BA-1126B5F3FC8E}" type="presOf" srcId="{4530EE7D-F557-4815-9ED2-EABC47F46978}" destId="{3C0D5057-54F2-42F8-ADAD-AA27A1CC1A1B}" srcOrd="0" destOrd="0" presId="urn:microsoft.com/office/officeart/2005/8/layout/hierarchy2"/>
    <dgm:cxn modelId="{E3F009A2-6574-412A-B55F-AEF94EAA9D9C}" type="presParOf" srcId="{46F58ACF-5130-428E-B3EF-87D6FEC0C921}" destId="{48673F39-879C-4946-8DC7-FD68F0552920}" srcOrd="1" destOrd="1" presId="urn:microsoft.com/office/officeart/2005/8/layout/hierarchy2"/>
    <dgm:cxn modelId="{CD856D1A-1103-4AEA-99B2-9F11CA3AD503}" type="presParOf" srcId="{44F25638-8073-4DA7-9390-5AC06A304565}" destId="{2E81B90F-7494-41FF-808F-F7F82B993B40}" srcOrd="2" destOrd="1" presId="urn:microsoft.com/office/officeart/2005/8/layout/hierarchy2"/>
    <dgm:cxn modelId="{0BACBCD5-B4F9-401D-8D75-571AA3132C66}" type="presOf" srcId="{367D7799-1E5C-4947-8AD1-85D1E0D367AF}" destId="{2E81B90F-7494-41FF-808F-F7F82B993B40}" srcOrd="0" destOrd="0" presId="urn:microsoft.com/office/officeart/2005/8/layout/hierarchy2"/>
    <dgm:cxn modelId="{4660FCC0-CA86-4A5A-9106-7448272B5746}" type="presParOf" srcId="{2E81B90F-7494-41FF-808F-F7F82B993B40}" destId="{0F4B7785-0023-487B-801C-9850969E1D34}" srcOrd="0" destOrd="2" presId="urn:microsoft.com/office/officeart/2005/8/layout/hierarchy2"/>
    <dgm:cxn modelId="{4DC1E722-82F5-427E-AC89-854084229CB0}" type="presOf" srcId="{367D7799-1E5C-4947-8AD1-85D1E0D367AF}" destId="{0F4B7785-0023-487B-801C-9850969E1D34}" srcOrd="1" destOrd="0" presId="urn:microsoft.com/office/officeart/2005/8/layout/hierarchy2"/>
    <dgm:cxn modelId="{31C52935-A23E-4BE2-84B0-458AD27F27B0}" type="presParOf" srcId="{44F25638-8073-4DA7-9390-5AC06A304565}" destId="{4925E953-147A-4210-9A9C-63730A307231}" srcOrd="3" destOrd="1" presId="urn:microsoft.com/office/officeart/2005/8/layout/hierarchy2"/>
    <dgm:cxn modelId="{F218A22F-C637-4355-B7BF-71B253BEF1FC}" type="presParOf" srcId="{4925E953-147A-4210-9A9C-63730A307231}" destId="{3D382021-A429-4403-82FF-5A95DD3EBB20}" srcOrd="0" destOrd="3" presId="urn:microsoft.com/office/officeart/2005/8/layout/hierarchy2"/>
    <dgm:cxn modelId="{E9BCF8D4-A5C8-4809-9993-A42E6221B9A6}" type="presOf" srcId="{4E4A1E17-A3EC-4A54-9171-277E11A0B287}" destId="{3D382021-A429-4403-82FF-5A95DD3EBB20}" srcOrd="0" destOrd="0" presId="urn:microsoft.com/office/officeart/2005/8/layout/hierarchy2"/>
    <dgm:cxn modelId="{5D62ECAD-58C5-493E-84C1-AE3E95996969}" type="presParOf" srcId="{4925E953-147A-4210-9A9C-63730A307231}" destId="{6D231649-1A42-47D5-A289-01058E6A05B6}" srcOrd="1" destOrd="3" presId="urn:microsoft.com/office/officeart/2005/8/layout/hierarchy2"/>
    <dgm:cxn modelId="{4B97F40D-AAF3-42CC-ADB7-A203F9A72F5E}" type="presParOf" srcId="{44F25638-8073-4DA7-9390-5AC06A304565}" destId="{05F8DF86-BFEB-4146-A067-ECC6827F86D9}" srcOrd="4" destOrd="1" presId="urn:microsoft.com/office/officeart/2005/8/layout/hierarchy2"/>
    <dgm:cxn modelId="{436528F0-0AC0-4A71-8A7C-EADA563B066F}" type="presOf" srcId="{B9EC03FF-B5FF-458F-9745-DA8C76F14332}" destId="{05F8DF86-BFEB-4146-A067-ECC6827F86D9}" srcOrd="0" destOrd="0" presId="urn:microsoft.com/office/officeart/2005/8/layout/hierarchy2"/>
    <dgm:cxn modelId="{9B900714-8440-4D34-9D57-DE45CE8DB169}" type="presParOf" srcId="{05F8DF86-BFEB-4146-A067-ECC6827F86D9}" destId="{6F7C6B45-CB3E-4BC4-8909-100ECD0C8B04}" srcOrd="0" destOrd="4" presId="urn:microsoft.com/office/officeart/2005/8/layout/hierarchy2"/>
    <dgm:cxn modelId="{A1FB74FE-18DE-45EE-8FA6-636616EF4B78}" type="presOf" srcId="{B9EC03FF-B5FF-458F-9745-DA8C76F14332}" destId="{6F7C6B45-CB3E-4BC4-8909-100ECD0C8B04}" srcOrd="1" destOrd="0" presId="urn:microsoft.com/office/officeart/2005/8/layout/hierarchy2"/>
    <dgm:cxn modelId="{E1ABE220-1DA4-46B6-91F6-B0F3F0D854FA}" type="presParOf" srcId="{44F25638-8073-4DA7-9390-5AC06A304565}" destId="{BA827C13-3900-4E24-BB2C-1B3E8340F4E2}" srcOrd="5" destOrd="1" presId="urn:microsoft.com/office/officeart/2005/8/layout/hierarchy2"/>
    <dgm:cxn modelId="{7BB3FA72-5AF5-4C91-9F89-D6CA339165CB}" type="presParOf" srcId="{BA827C13-3900-4E24-BB2C-1B3E8340F4E2}" destId="{0B37837D-C7E7-4034-B121-72A1E5C391F7}" srcOrd="0" destOrd="5" presId="urn:microsoft.com/office/officeart/2005/8/layout/hierarchy2"/>
    <dgm:cxn modelId="{1A256543-3646-4995-81C6-8514BD1D8E15}" type="presOf" srcId="{0AEF0BF7-91AA-4513-8535-248F521D7B51}" destId="{0B37837D-C7E7-4034-B121-72A1E5C391F7}" srcOrd="0" destOrd="0" presId="urn:microsoft.com/office/officeart/2005/8/layout/hierarchy2"/>
    <dgm:cxn modelId="{12B834E8-3346-48ED-8538-DD461433DB4C}" type="presParOf" srcId="{BA827C13-3900-4E24-BB2C-1B3E8340F4E2}" destId="{AC51DA84-8D88-4448-B06E-9A34B65C976C}" srcOrd="1" destOrd="5" presId="urn:microsoft.com/office/officeart/2005/8/layout/hierarchy2"/>
    <dgm:cxn modelId="{2BFEA835-3C1D-4BE1-B86E-BB16805225AB}" type="presParOf" srcId="{44F25638-8073-4DA7-9390-5AC06A304565}" destId="{C78039FE-18F1-499D-8C1F-E5751E4FC861}" srcOrd="6" destOrd="1" presId="urn:microsoft.com/office/officeart/2005/8/layout/hierarchy2"/>
    <dgm:cxn modelId="{974F4F39-9E01-4C97-8357-8384D8787819}" type="presOf" srcId="{7CEE5167-0F3D-4D58-9B84-5A52FF4841FF}" destId="{C78039FE-18F1-499D-8C1F-E5751E4FC861}" srcOrd="0" destOrd="0" presId="urn:microsoft.com/office/officeart/2005/8/layout/hierarchy2"/>
    <dgm:cxn modelId="{BF598E41-F010-46A9-B3FE-E6841427D88E}" type="presParOf" srcId="{C78039FE-18F1-499D-8C1F-E5751E4FC861}" destId="{B77FE32D-B3DD-4E29-B337-DD9846261598}" srcOrd="0" destOrd="6" presId="urn:microsoft.com/office/officeart/2005/8/layout/hierarchy2"/>
    <dgm:cxn modelId="{2B704256-D159-497C-9363-479345FB3C93}" type="presOf" srcId="{7CEE5167-0F3D-4D58-9B84-5A52FF4841FF}" destId="{B77FE32D-B3DD-4E29-B337-DD9846261598}" srcOrd="1" destOrd="0" presId="urn:microsoft.com/office/officeart/2005/8/layout/hierarchy2"/>
    <dgm:cxn modelId="{91BCE512-D0A0-4B57-ADA4-50A6B01BF994}" type="presParOf" srcId="{44F25638-8073-4DA7-9390-5AC06A304565}" destId="{02125DC7-58F8-450E-9A38-C65E4B822A81}" srcOrd="7" destOrd="1" presId="urn:microsoft.com/office/officeart/2005/8/layout/hierarchy2"/>
    <dgm:cxn modelId="{83885231-53A7-4A1A-A3D7-DE1B817F9379}" type="presParOf" srcId="{02125DC7-58F8-450E-9A38-C65E4B822A81}" destId="{A9ED814B-AAE4-4D68-9240-821D8A973799}" srcOrd="0" destOrd="7" presId="urn:microsoft.com/office/officeart/2005/8/layout/hierarchy2"/>
    <dgm:cxn modelId="{7B7204CF-E481-4D3E-A776-5EBFDECD2028}" type="presOf" srcId="{5EA98B74-9AD8-4BD6-ACB6-36BCACECB1E1}" destId="{A9ED814B-AAE4-4D68-9240-821D8A973799}" srcOrd="0" destOrd="0" presId="urn:microsoft.com/office/officeart/2005/8/layout/hierarchy2"/>
    <dgm:cxn modelId="{E254EBCC-DB2D-413E-97E4-EC1D45570784}" type="presParOf" srcId="{02125DC7-58F8-450E-9A38-C65E4B822A81}" destId="{D49E509E-6658-44A6-B44C-62C9D257B05F}" srcOrd="1" destOrd="7" presId="urn:microsoft.com/office/officeart/2005/8/layout/hierarchy2"/>
    <dgm:cxn modelId="{1528B7AD-6695-4F72-A536-D797A186C51E}" type="presParOf" srcId="{44F25638-8073-4DA7-9390-5AC06A304565}" destId="{DD2AF77C-7AA8-4832-AEB4-B887ADBF93E2}" srcOrd="8" destOrd="1" presId="urn:microsoft.com/office/officeart/2005/8/layout/hierarchy2"/>
    <dgm:cxn modelId="{D17ECB81-A906-43C6-857B-5F8494D68867}" type="presOf" srcId="{65CB129C-B6BA-41A7-900A-78ACA5CF143C}" destId="{DD2AF77C-7AA8-4832-AEB4-B887ADBF93E2}" srcOrd="0" destOrd="0" presId="urn:microsoft.com/office/officeart/2005/8/layout/hierarchy2"/>
    <dgm:cxn modelId="{72F584D7-AA14-47ED-833A-BDD26AF30BB0}" type="presParOf" srcId="{DD2AF77C-7AA8-4832-AEB4-B887ADBF93E2}" destId="{665C99E0-3947-4CDB-A721-6A41C538C7FB}" srcOrd="0" destOrd="8" presId="urn:microsoft.com/office/officeart/2005/8/layout/hierarchy2"/>
    <dgm:cxn modelId="{DEC2CA6E-08F2-4A94-A089-1BD4083A7347}" type="presOf" srcId="{65CB129C-B6BA-41A7-900A-78ACA5CF143C}" destId="{665C99E0-3947-4CDB-A721-6A41C538C7FB}" srcOrd="1" destOrd="0" presId="urn:microsoft.com/office/officeart/2005/8/layout/hierarchy2"/>
    <dgm:cxn modelId="{1ED08983-AC04-44A6-9EA1-8462885DDD12}" type="presParOf" srcId="{44F25638-8073-4DA7-9390-5AC06A304565}" destId="{E2CCD17F-5D9E-4A28-8592-1FF6A9503ACE}" srcOrd="9" destOrd="1" presId="urn:microsoft.com/office/officeart/2005/8/layout/hierarchy2"/>
    <dgm:cxn modelId="{151B52BD-46E4-42D6-BBCB-441A89E8E636}" type="presParOf" srcId="{E2CCD17F-5D9E-4A28-8592-1FF6A9503ACE}" destId="{17916797-E54B-416E-A655-027FE9BCFC5A}" srcOrd="0" destOrd="9" presId="urn:microsoft.com/office/officeart/2005/8/layout/hierarchy2"/>
    <dgm:cxn modelId="{D4661D35-0B21-4826-AEBA-BF0D1F2055AD}" type="presOf" srcId="{1C3D137B-35DD-4A19-9DDE-B10DD02F7D14}" destId="{17916797-E54B-416E-A655-027FE9BCFC5A}" srcOrd="0" destOrd="0" presId="urn:microsoft.com/office/officeart/2005/8/layout/hierarchy2"/>
    <dgm:cxn modelId="{4B4B11F8-0654-4F25-8CE3-89CE33BFB252}" type="presParOf" srcId="{E2CCD17F-5D9E-4A28-8592-1FF6A9503ACE}" destId="{157EFF92-B99D-472B-B1E2-CEBADB5E0C15}" srcOrd="1" destOrd="9"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9620885" cy="5418455"/>
        <a:chOff x="0" y="0"/>
        <a:chExt cx="9620885" cy="5418455"/>
      </a:xfrm>
    </dsp:grpSpPr>
    <dsp:sp modelId="{24E3F4AB-32FB-4CE0-9DAC-FC4DD26B5900}">
      <dsp:nvSpPr>
        <dsp:cNvPr id="3" name="Rounded Rectangle 2"/>
        <dsp:cNvSpPr/>
      </dsp:nvSpPr>
      <dsp:spPr bwMode="white">
        <a:xfrm>
          <a:off x="0" y="1942602"/>
          <a:ext cx="2268012" cy="153325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5240" tIns="15240" rIns="15240" bIns="152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a:solidFill>
                <a:schemeClr val="bg1"/>
              </a:solidFill>
              <a:latin typeface="Times New Roman" panose="02020603050405020304" charset="0"/>
              <a:cs typeface="Times New Roman" panose="02020603050405020304" charset="0"/>
              <a:sym typeface="+mn-ea"/>
            </a:rPr>
            <a:t>Ưu điểm của Smart Home</a:t>
          </a:r>
          <a:endParaRPr lang="en-US" sz="2400">
            <a:solidFill>
              <a:schemeClr val="bg1"/>
            </a:solidFill>
            <a:latin typeface="Times New Roman" panose="02020603050405020304" charset="0"/>
            <a:cs typeface="Times New Roman" panose="02020603050405020304" charset="0"/>
            <a:sym typeface="+mn-ea"/>
          </a:endParaRPr>
        </a:p>
      </dsp:txBody>
      <dsp:txXfrm>
        <a:off x="0" y="1942602"/>
        <a:ext cx="2268012" cy="1533250"/>
      </dsp:txXfrm>
    </dsp:sp>
    <dsp:sp modelId="{B47BD6C9-6D53-4A69-975F-9CF96E25F10F}">
      <dsp:nvSpPr>
        <dsp:cNvPr id="4" name="Freeform 3"/>
        <dsp:cNvSpPr/>
      </dsp:nvSpPr>
      <dsp:spPr bwMode="white">
        <a:xfrm>
          <a:off x="1514131" y="1769157"/>
          <a:ext cx="1877238" cy="39621"/>
        </a:xfrm>
        <a:custGeom>
          <a:avLst/>
          <a:gdLst/>
          <a:ahLst/>
          <a:cxnLst/>
          <a:pathLst>
            <a:path w="2956" h="62">
              <a:moveTo>
                <a:pt x="1187" y="1480"/>
              </a:moveTo>
              <a:lnTo>
                <a:pt x="1769" y="-1418"/>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a:p>
      </dsp:txBody>
      <dsp:txXfrm>
        <a:off x="1514131" y="1769157"/>
        <a:ext cx="1877238" cy="39621"/>
      </dsp:txXfrm>
    </dsp:sp>
    <dsp:sp modelId="{3C0D5057-54F2-42F8-ADAD-AA27A1CC1A1B}">
      <dsp:nvSpPr>
        <dsp:cNvPr id="5" name="Rounded Rectangle 4"/>
        <dsp:cNvSpPr/>
      </dsp:nvSpPr>
      <dsp:spPr bwMode="white">
        <a:xfrm>
          <a:off x="2637488" y="394008"/>
          <a:ext cx="2067615" cy="94940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a:solidFill>
                <a:schemeClr val="bg1"/>
              </a:solidFill>
              <a:latin typeface="Times New Roman" panose="02020603050405020304" charset="0"/>
              <a:cs typeface="Times New Roman" panose="02020603050405020304" charset="0"/>
              <a:sym typeface="+mn-ea"/>
            </a:rPr>
            <a:t>Đơn giản và dễ dàng sử dụng</a:t>
          </a:r>
          <a:endParaRPr lang="en-US" sz="2000">
            <a:solidFill>
              <a:schemeClr val="bg1"/>
            </a:solidFill>
            <a:latin typeface="Times New Roman" panose="02020603050405020304" charset="0"/>
            <a:cs typeface="Times New Roman" panose="02020603050405020304" charset="0"/>
            <a:sym typeface="+mn-ea"/>
          </a:endParaRPr>
        </a:p>
      </dsp:txBody>
      <dsp:txXfrm>
        <a:off x="2637488" y="394008"/>
        <a:ext cx="2067615" cy="949400"/>
      </dsp:txXfrm>
    </dsp:sp>
    <dsp:sp modelId="{2E81B90F-7494-41FF-808F-F7F82B993B40}">
      <dsp:nvSpPr>
        <dsp:cNvPr id="6" name="Freeform 5"/>
        <dsp:cNvSpPr/>
      </dsp:nvSpPr>
      <dsp:spPr bwMode="white">
        <a:xfrm>
          <a:off x="2125291" y="2057063"/>
          <a:ext cx="2944494" cy="39621"/>
        </a:xfrm>
        <a:custGeom>
          <a:avLst/>
          <a:gdLst/>
          <a:ahLst/>
          <a:cxnLst/>
          <a:pathLst>
            <a:path w="4637" h="62">
              <a:moveTo>
                <a:pt x="225" y="1027"/>
              </a:moveTo>
              <a:lnTo>
                <a:pt x="4412" y="-965"/>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a:p>
      </dsp:txBody>
      <dsp:txXfrm>
        <a:off x="2125291" y="2057063"/>
        <a:ext cx="2944494" cy="39621"/>
      </dsp:txXfrm>
    </dsp:sp>
    <dsp:sp modelId="{3D382021-A429-4403-82FF-5A95DD3EBB20}">
      <dsp:nvSpPr>
        <dsp:cNvPr id="7" name="Rounded Rectangle 6"/>
        <dsp:cNvSpPr/>
      </dsp:nvSpPr>
      <dsp:spPr bwMode="white">
        <a:xfrm>
          <a:off x="4927065" y="1144323"/>
          <a:ext cx="1706943" cy="60039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sz="2000">
              <a:solidFill>
                <a:schemeClr val="bg1"/>
              </a:solidFill>
              <a:latin typeface="Times New Roman" panose="02020603050405020304" charset="0"/>
              <a:cs typeface="Times New Roman" panose="02020603050405020304" charset="0"/>
              <a:sym typeface="+mn-ea"/>
            </a:rPr>
            <a:t>Q</a:t>
          </a:r>
          <a:r>
            <a:rPr lang="en-US" sz="2000">
              <a:solidFill>
                <a:schemeClr val="bg1"/>
              </a:solidFill>
              <a:latin typeface="Times New Roman" panose="02020603050405020304" charset="0"/>
              <a:cs typeface="Times New Roman" panose="02020603050405020304" charset="0"/>
              <a:sym typeface="+mn-ea"/>
            </a:rPr>
            <a:t>uản lý từ xa</a:t>
          </a:r>
          <a:endParaRPr lang="en-US" sz="2000">
            <a:solidFill>
              <a:schemeClr val="bg1"/>
            </a:solidFill>
            <a:latin typeface="Times New Roman" panose="02020603050405020304" charset="0"/>
            <a:cs typeface="Times New Roman" panose="02020603050405020304" charset="0"/>
            <a:sym typeface="+mn-ea"/>
          </a:endParaRPr>
        </a:p>
      </dsp:txBody>
      <dsp:txXfrm>
        <a:off x="4927065" y="1144323"/>
        <a:ext cx="1706943" cy="600393"/>
      </dsp:txXfrm>
    </dsp:sp>
    <dsp:sp modelId="{05F8DF86-BFEB-4146-A067-ECC6827F86D9}">
      <dsp:nvSpPr>
        <dsp:cNvPr id="8" name="Freeform 7"/>
        <dsp:cNvSpPr/>
      </dsp:nvSpPr>
      <dsp:spPr bwMode="white">
        <a:xfrm>
          <a:off x="2248629" y="2441431"/>
          <a:ext cx="3192120" cy="39621"/>
        </a:xfrm>
        <a:custGeom>
          <a:avLst/>
          <a:gdLst/>
          <a:ahLst/>
          <a:cxnLst/>
          <a:pathLst>
            <a:path w="5027" h="62">
              <a:moveTo>
                <a:pt x="31" y="422"/>
              </a:moveTo>
              <a:lnTo>
                <a:pt x="4996" y="-359"/>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p>
      </dsp:txBody>
      <dsp:txXfrm>
        <a:off x="2248629" y="2441431"/>
        <a:ext cx="3192120" cy="39621"/>
      </dsp:txXfrm>
    </dsp:sp>
    <dsp:sp modelId="{0B37837D-C7E7-4034-B121-72A1E5C391F7}">
      <dsp:nvSpPr>
        <dsp:cNvPr id="9" name="Rounded Rectangle 8"/>
        <dsp:cNvSpPr/>
      </dsp:nvSpPr>
      <dsp:spPr bwMode="white">
        <a:xfrm>
          <a:off x="5421367" y="1869997"/>
          <a:ext cx="2719234" cy="686517"/>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sz="2000">
              <a:solidFill>
                <a:schemeClr val="bg1"/>
              </a:solidFill>
              <a:latin typeface="Times New Roman" panose="02020603050405020304" charset="0"/>
              <a:cs typeface="Times New Roman" panose="02020603050405020304" charset="0"/>
              <a:sym typeface="+mn-ea"/>
            </a:rPr>
            <a:t>T</a:t>
          </a:r>
          <a:r>
            <a:rPr lang="en-US" sz="2000">
              <a:solidFill>
                <a:schemeClr val="bg1"/>
              </a:solidFill>
              <a:latin typeface="Times New Roman" panose="02020603050405020304" charset="0"/>
              <a:cs typeface="Times New Roman" panose="02020603050405020304" charset="0"/>
              <a:sym typeface="+mn-ea"/>
            </a:rPr>
            <a:t>iết kiệm thời gian</a:t>
          </a:r>
          <a:endParaRPr lang="en-US" sz="2000">
            <a:solidFill>
              <a:schemeClr val="bg1"/>
            </a:solidFill>
            <a:latin typeface="Times New Roman" panose="02020603050405020304" charset="0"/>
            <a:cs typeface="Times New Roman" panose="02020603050405020304" charset="0"/>
            <a:sym typeface="+mn-ea"/>
          </a:endParaRPr>
        </a:p>
      </dsp:txBody>
      <dsp:txXfrm>
        <a:off x="5421367" y="1869997"/>
        <a:ext cx="2719234" cy="686517"/>
      </dsp:txXfrm>
    </dsp:sp>
    <dsp:sp modelId="{C78039FE-18F1-499D-8C1F-E5751E4FC861}">
      <dsp:nvSpPr>
        <dsp:cNvPr id="10" name="Freeform 9"/>
        <dsp:cNvSpPr/>
      </dsp:nvSpPr>
      <dsp:spPr bwMode="white">
        <a:xfrm>
          <a:off x="2255839" y="2902806"/>
          <a:ext cx="3752630" cy="39621"/>
        </a:xfrm>
        <a:custGeom>
          <a:avLst/>
          <a:gdLst/>
          <a:ahLst/>
          <a:cxnLst/>
          <a:pathLst>
            <a:path w="5910" h="62">
              <a:moveTo>
                <a:pt x="19" y="-305"/>
              </a:moveTo>
              <a:lnTo>
                <a:pt x="5890" y="367"/>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p>
      </dsp:txBody>
      <dsp:txXfrm>
        <a:off x="2255839" y="2902806"/>
        <a:ext cx="3752630" cy="39621"/>
      </dsp:txXfrm>
    </dsp:sp>
    <dsp:sp modelId="{A9ED814B-AAE4-4D68-9240-821D8A973799}">
      <dsp:nvSpPr>
        <dsp:cNvPr id="11" name="Rounded Rectangle 10"/>
        <dsp:cNvSpPr/>
      </dsp:nvSpPr>
      <dsp:spPr bwMode="white">
        <a:xfrm>
          <a:off x="5996295" y="2742552"/>
          <a:ext cx="3348932" cy="786907"/>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sz="2000">
              <a:solidFill>
                <a:schemeClr val="bg1"/>
              </a:solidFill>
              <a:latin typeface="Times New Roman" panose="02020603050405020304" charset="0"/>
              <a:cs typeface="Times New Roman" panose="02020603050405020304" charset="0"/>
              <a:sym typeface="+mn-ea"/>
            </a:rPr>
            <a:t>K</a:t>
          </a:r>
          <a:r>
            <a:rPr lang="en-US" sz="2000">
              <a:solidFill>
                <a:schemeClr val="bg1"/>
              </a:solidFill>
              <a:latin typeface="Times New Roman" panose="02020603050405020304" charset="0"/>
              <a:cs typeface="Times New Roman" panose="02020603050405020304" charset="0"/>
              <a:sym typeface="+mn-ea"/>
            </a:rPr>
            <a:t>hông gian sống hiện đại và sang trọng</a:t>
          </a:r>
          <a:endParaRPr lang="en-US" sz="2000">
            <a:solidFill>
              <a:schemeClr val="bg1"/>
            </a:solidFill>
            <a:latin typeface="Times New Roman" panose="02020603050405020304" charset="0"/>
            <a:cs typeface="Times New Roman" panose="02020603050405020304" charset="0"/>
            <a:sym typeface="+mn-ea"/>
          </a:endParaRPr>
        </a:p>
      </dsp:txBody>
      <dsp:txXfrm>
        <a:off x="5996295" y="2742552"/>
        <a:ext cx="3348932" cy="786907"/>
      </dsp:txXfrm>
    </dsp:sp>
    <dsp:sp modelId="{5CFB86C8-ED93-4987-83CF-A230DFDD80BD}">
      <dsp:nvSpPr>
        <dsp:cNvPr id="12" name="Freeform 11"/>
        <dsp:cNvSpPr/>
      </dsp:nvSpPr>
      <dsp:spPr bwMode="white">
        <a:xfrm>
          <a:off x="2114913" y="3380154"/>
          <a:ext cx="3269485" cy="39621"/>
        </a:xfrm>
        <a:custGeom>
          <a:avLst/>
          <a:gdLst/>
          <a:ahLst/>
          <a:cxnLst/>
          <a:pathLst>
            <a:path w="5149" h="62">
              <a:moveTo>
                <a:pt x="241" y="-1057"/>
              </a:moveTo>
              <a:lnTo>
                <a:pt x="4908" y="1119"/>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p>
      </dsp:txBody>
      <dsp:txXfrm>
        <a:off x="2114913" y="3380154"/>
        <a:ext cx="3269485" cy="39621"/>
      </dsp:txXfrm>
    </dsp:sp>
    <dsp:sp modelId="{A4D2827D-5B6A-4258-AAC3-223E1F8A752B}">
      <dsp:nvSpPr>
        <dsp:cNvPr id="13" name="Rounded Rectangle 12"/>
        <dsp:cNvSpPr/>
      </dsp:nvSpPr>
      <dsp:spPr bwMode="white">
        <a:xfrm>
          <a:off x="5231298" y="3680538"/>
          <a:ext cx="1926567" cy="820326"/>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altLang="en-US" sz="2000">
              <a:latin typeface="Times New Roman" panose="02020603050405020304" charset="0"/>
              <a:cs typeface="Times New Roman" panose="02020603050405020304" charset="0"/>
            </a:rPr>
            <a:t>Tính an toàn cao</a:t>
          </a:r>
          <a:endParaRPr altLang="en-US" sz="2000">
            <a:latin typeface="Times New Roman" panose="02020603050405020304" charset="0"/>
            <a:cs typeface="Times New Roman" panose="02020603050405020304" charset="0"/>
          </a:endParaRPr>
        </a:p>
      </dsp:txBody>
      <dsp:txXfrm>
        <a:off x="5231298" y="3680538"/>
        <a:ext cx="1926567" cy="820326"/>
      </dsp:txXfrm>
    </dsp:sp>
    <dsp:sp modelId="{2A6915A1-9C27-4A1C-936C-C18CFBAA681F}">
      <dsp:nvSpPr>
        <dsp:cNvPr id="14" name="Freeform 13"/>
        <dsp:cNvSpPr/>
      </dsp:nvSpPr>
      <dsp:spPr bwMode="white">
        <a:xfrm>
          <a:off x="1442199" y="3683573"/>
          <a:ext cx="2022629" cy="39621"/>
        </a:xfrm>
        <a:custGeom>
          <a:avLst/>
          <a:gdLst/>
          <a:ahLst/>
          <a:cxnLst/>
          <a:pathLst>
            <a:path w="3185" h="62">
              <a:moveTo>
                <a:pt x="1300" y="-1534"/>
              </a:moveTo>
              <a:lnTo>
                <a:pt x="1885" y="1597"/>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p>
      </dsp:txBody>
      <dsp:txXfrm>
        <a:off x="1442199" y="3683573"/>
        <a:ext cx="2022629" cy="39621"/>
      </dsp:txXfrm>
    </dsp:sp>
    <dsp:sp modelId="{446167CB-3FE5-488C-B6B4-2E88CC8CBFA8}">
      <dsp:nvSpPr>
        <dsp:cNvPr id="15" name="Rounded Rectangle 14"/>
        <dsp:cNvSpPr/>
      </dsp:nvSpPr>
      <dsp:spPr bwMode="white">
        <a:xfrm>
          <a:off x="2639015" y="4357347"/>
          <a:ext cx="2334040" cy="680387"/>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altLang="en-US" sz="2000">
              <a:latin typeface="Times New Roman" panose="02020603050405020304" charset="0"/>
              <a:cs typeface="Times New Roman" panose="02020603050405020304" charset="0"/>
            </a:rPr>
            <a:t>Tiết kiệm điện năng</a:t>
          </a:r>
          <a:endParaRPr altLang="en-US" sz="2000">
            <a:latin typeface="Times New Roman" panose="02020603050405020304" charset="0"/>
            <a:cs typeface="Times New Roman" panose="02020603050405020304" charset="0"/>
          </a:endParaRPr>
        </a:p>
      </dsp:txBody>
      <dsp:txXfrm>
        <a:off x="2639015" y="4357347"/>
        <a:ext cx="2334040" cy="680387"/>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130155" cy="5418455"/>
        <a:chOff x="0" y="0"/>
        <a:chExt cx="10130155" cy="5418455"/>
      </a:xfrm>
    </dsp:grpSpPr>
    <dsp:sp modelId="{24E3F4AB-32FB-4CE0-9DAC-FC4DD26B5900}">
      <dsp:nvSpPr>
        <dsp:cNvPr id="3" name="Rounded Rectangle 2"/>
        <dsp:cNvSpPr/>
      </dsp:nvSpPr>
      <dsp:spPr bwMode="white">
        <a:xfrm>
          <a:off x="114404" y="1525920"/>
          <a:ext cx="2342217" cy="173320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5240" tIns="15240" rIns="15240" bIns="152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a:latin typeface="Times New Roman" panose="02020603050405020304" charset="0"/>
              <a:cs typeface="Times New Roman" panose="02020603050405020304" charset="0"/>
              <a:sym typeface="+mn-ea"/>
            </a:rPr>
            <a:t>Nhược điểm của Smart Home</a:t>
          </a:r>
          <a:endParaRPr lang="en-US" sz="2400">
            <a:latin typeface="Times New Roman" panose="02020603050405020304" charset="0"/>
            <a:cs typeface="Times New Roman" panose="02020603050405020304" charset="0"/>
            <a:sym typeface="+mn-ea"/>
          </a:endParaRPr>
        </a:p>
      </dsp:txBody>
      <dsp:txXfrm>
        <a:off x="114404" y="1525920"/>
        <a:ext cx="2342217" cy="1733204"/>
      </dsp:txXfrm>
    </dsp:sp>
    <dsp:sp modelId="{B47BD6C9-6D53-4A69-975F-9CF96E25F10F}">
      <dsp:nvSpPr>
        <dsp:cNvPr id="4" name="Freeform 3"/>
        <dsp:cNvSpPr/>
      </dsp:nvSpPr>
      <dsp:spPr bwMode="white">
        <a:xfrm>
          <a:off x="2013207" y="1629800"/>
          <a:ext cx="1696404" cy="34681"/>
        </a:xfrm>
        <a:custGeom>
          <a:avLst/>
          <a:gdLst/>
          <a:ahLst/>
          <a:cxnLst/>
          <a:pathLst>
            <a:path w="2672" h="55">
              <a:moveTo>
                <a:pt x="698" y="1201"/>
              </a:moveTo>
              <a:lnTo>
                <a:pt x="1973" y="-1147"/>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a:p>
      </dsp:txBody>
      <dsp:txXfrm>
        <a:off x="2013207" y="1629800"/>
        <a:ext cx="1696404" cy="34681"/>
      </dsp:txXfrm>
    </dsp:sp>
    <dsp:sp modelId="{3C0D5057-54F2-42F8-ADAD-AA27A1CC1A1B}">
      <dsp:nvSpPr>
        <dsp:cNvPr id="5" name="Rounded Rectangle 4"/>
        <dsp:cNvSpPr/>
      </dsp:nvSpPr>
      <dsp:spPr bwMode="white">
        <a:xfrm>
          <a:off x="3266195" y="531340"/>
          <a:ext cx="1326121" cy="74083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a:latin typeface="Times New Roman" panose="02020603050405020304" charset="0"/>
              <a:cs typeface="Times New Roman" panose="02020603050405020304" charset="0"/>
              <a:sym typeface="+mn-ea"/>
            </a:rPr>
            <a:t>Chi phí đầu tư cao</a:t>
          </a:r>
          <a:endParaRPr lang="en-US" sz="2000">
            <a:latin typeface="Times New Roman" panose="02020603050405020304" charset="0"/>
            <a:cs typeface="Times New Roman" panose="02020603050405020304" charset="0"/>
            <a:sym typeface="+mn-ea"/>
          </a:endParaRPr>
        </a:p>
      </dsp:txBody>
      <dsp:txXfrm>
        <a:off x="3266195" y="531340"/>
        <a:ext cx="1326121" cy="740838"/>
      </dsp:txXfrm>
    </dsp:sp>
    <dsp:sp modelId="{2E81B90F-7494-41FF-808F-F7F82B993B40}">
      <dsp:nvSpPr>
        <dsp:cNvPr id="6" name="Freeform 5"/>
        <dsp:cNvSpPr/>
      </dsp:nvSpPr>
      <dsp:spPr bwMode="white">
        <a:xfrm>
          <a:off x="2331085" y="1773028"/>
          <a:ext cx="3013852" cy="34681"/>
        </a:xfrm>
        <a:custGeom>
          <a:avLst/>
          <a:gdLst/>
          <a:ahLst/>
          <a:cxnLst/>
          <a:pathLst>
            <a:path w="4746" h="55">
              <a:moveTo>
                <a:pt x="198" y="976"/>
              </a:moveTo>
              <a:lnTo>
                <a:pt x="4549" y="-921"/>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a:p>
      </dsp:txBody>
      <dsp:txXfrm>
        <a:off x="2331085" y="1773028"/>
        <a:ext cx="3013852" cy="34681"/>
      </dsp:txXfrm>
    </dsp:sp>
    <dsp:sp modelId="{3D382021-A429-4403-82FF-5A95DD3EBB20}">
      <dsp:nvSpPr>
        <dsp:cNvPr id="7" name="Rounded Rectangle 6"/>
        <dsp:cNvSpPr/>
      </dsp:nvSpPr>
      <dsp:spPr bwMode="white">
        <a:xfrm>
          <a:off x="5219400" y="757343"/>
          <a:ext cx="2093747" cy="86174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a:latin typeface="Times New Roman" panose="02020603050405020304" charset="0"/>
              <a:cs typeface="Times New Roman" panose="02020603050405020304" charset="0"/>
              <a:sym typeface="+mn-ea"/>
            </a:rPr>
            <a:t>Khó tiếp cận người cao tuổi</a:t>
          </a:r>
          <a:endParaRPr lang="en-US" sz="2000">
            <a:latin typeface="Times New Roman" panose="02020603050405020304" charset="0"/>
            <a:cs typeface="Times New Roman" panose="02020603050405020304" charset="0"/>
            <a:sym typeface="+mn-ea"/>
          </a:endParaRPr>
        </a:p>
      </dsp:txBody>
      <dsp:txXfrm>
        <a:off x="5219400" y="757343"/>
        <a:ext cx="2093747" cy="861742"/>
      </dsp:txXfrm>
    </dsp:sp>
    <dsp:sp modelId="{05F8DF86-BFEB-4146-A067-ECC6827F86D9}">
      <dsp:nvSpPr>
        <dsp:cNvPr id="8" name="Freeform 7"/>
        <dsp:cNvSpPr/>
      </dsp:nvSpPr>
      <dsp:spPr bwMode="white">
        <a:xfrm>
          <a:off x="2454585" y="2285855"/>
          <a:ext cx="3920880" cy="34681"/>
        </a:xfrm>
        <a:custGeom>
          <a:avLst/>
          <a:gdLst/>
          <a:ahLst/>
          <a:cxnLst/>
          <a:pathLst>
            <a:path w="6175" h="55">
              <a:moveTo>
                <a:pt x="3" y="168"/>
              </a:moveTo>
              <a:lnTo>
                <a:pt x="6171" y="-113"/>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p>
      </dsp:txBody>
      <dsp:txXfrm>
        <a:off x="2454585" y="2285855"/>
        <a:ext cx="3920880" cy="34681"/>
      </dsp:txXfrm>
    </dsp:sp>
    <dsp:sp modelId="{0B37837D-C7E7-4034-B121-72A1E5C391F7}">
      <dsp:nvSpPr>
        <dsp:cNvPr id="9" name="Rounded Rectangle 8"/>
        <dsp:cNvSpPr/>
      </dsp:nvSpPr>
      <dsp:spPr bwMode="white">
        <a:xfrm>
          <a:off x="6373429" y="1773722"/>
          <a:ext cx="2642114" cy="88029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a:latin typeface="Times New Roman" panose="02020603050405020304" charset="0"/>
              <a:cs typeface="Times New Roman" panose="02020603050405020304" charset="0"/>
              <a:sym typeface="+mn-ea"/>
            </a:rPr>
            <a:t>Vấn đề bảo mật thông tin và dữ liệu riêng tư</a:t>
          </a:r>
          <a:endParaRPr lang="en-US" sz="2000">
            <a:latin typeface="Times New Roman" panose="02020603050405020304" charset="0"/>
            <a:cs typeface="Times New Roman" panose="02020603050405020304" charset="0"/>
            <a:sym typeface="+mn-ea"/>
          </a:endParaRPr>
        </a:p>
      </dsp:txBody>
      <dsp:txXfrm>
        <a:off x="6373429" y="1773722"/>
        <a:ext cx="2642114" cy="880294"/>
      </dsp:txXfrm>
    </dsp:sp>
    <dsp:sp modelId="{C78039FE-18F1-499D-8C1F-E5751E4FC861}">
      <dsp:nvSpPr>
        <dsp:cNvPr id="10" name="Freeform 9"/>
        <dsp:cNvSpPr/>
      </dsp:nvSpPr>
      <dsp:spPr bwMode="white">
        <a:xfrm>
          <a:off x="2405854" y="2838980"/>
          <a:ext cx="4287926" cy="34681"/>
        </a:xfrm>
        <a:custGeom>
          <a:avLst/>
          <a:gdLst/>
          <a:ahLst/>
          <a:cxnLst/>
          <a:pathLst>
            <a:path w="6753" h="55">
              <a:moveTo>
                <a:pt x="80" y="-703"/>
              </a:moveTo>
              <a:lnTo>
                <a:pt x="6673" y="758"/>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p>
      </dsp:txBody>
      <dsp:txXfrm>
        <a:off x="2405854" y="2838980"/>
        <a:ext cx="4287926" cy="34681"/>
      </dsp:txXfrm>
    </dsp:sp>
    <dsp:sp modelId="{A9ED814B-AAE4-4D68-9240-821D8A973799}">
      <dsp:nvSpPr>
        <dsp:cNvPr id="11" name="Rounded Rectangle 10"/>
        <dsp:cNvSpPr/>
      </dsp:nvSpPr>
      <dsp:spPr bwMode="white">
        <a:xfrm>
          <a:off x="6643012" y="2812400"/>
          <a:ext cx="3487143" cy="101543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10000"/>
            </a:lnSpc>
            <a:spcBef>
              <a:spcPct val="0"/>
            </a:spcBef>
            <a:spcAft>
              <a:spcPct val="35000"/>
            </a:spcAft>
          </a:pPr>
          <a:r>
            <a:rPr lang="en-US" sz="2000">
              <a:latin typeface="Times New Roman" panose="02020603050405020304" charset="0"/>
              <a:cs typeface="Times New Roman" panose="02020603050405020304" charset="0"/>
              <a:sym typeface="+mn-ea"/>
            </a:rPr>
            <a:t>Nhiều thiết bị thông minh còn chưa hoàn toàn được tối ưu</a:t>
          </a:r>
          <a:endParaRPr lang="en-US" sz="2000">
            <a:latin typeface="Times New Roman" panose="02020603050405020304" charset="0"/>
            <a:cs typeface="Times New Roman" panose="02020603050405020304" charset="0"/>
            <a:sym typeface="+mn-ea"/>
          </a:endParaRPr>
        </a:p>
      </dsp:txBody>
      <dsp:txXfrm>
        <a:off x="6643012" y="2812400"/>
        <a:ext cx="3487143" cy="1015439"/>
      </dsp:txXfrm>
    </dsp:sp>
    <dsp:sp modelId="{DD2AF77C-7AA8-4832-AEB4-B887ADBF93E2}">
      <dsp:nvSpPr>
        <dsp:cNvPr id="12" name="Freeform 11"/>
        <dsp:cNvSpPr/>
      </dsp:nvSpPr>
      <dsp:spPr bwMode="white">
        <a:xfrm>
          <a:off x="1552696" y="3397923"/>
          <a:ext cx="2061101" cy="34681"/>
        </a:xfrm>
        <a:custGeom>
          <a:avLst/>
          <a:gdLst/>
          <a:ahLst/>
          <a:cxnLst/>
          <a:pathLst>
            <a:path w="3246" h="55">
              <a:moveTo>
                <a:pt x="1424" y="-1583"/>
              </a:moveTo>
              <a:lnTo>
                <a:pt x="1822" y="1638"/>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p>
      </dsp:txBody>
      <dsp:txXfrm>
        <a:off x="1552696" y="3397923"/>
        <a:ext cx="2061101" cy="34681"/>
      </dsp:txXfrm>
    </dsp:sp>
    <dsp:sp modelId="{17916797-E54B-416E-A655-027FE9BCFC5A}">
      <dsp:nvSpPr>
        <dsp:cNvPr id="13" name="Rounded Rectangle 12"/>
        <dsp:cNvSpPr/>
      </dsp:nvSpPr>
      <dsp:spPr bwMode="white">
        <a:xfrm>
          <a:off x="2709873" y="3791132"/>
          <a:ext cx="3792531" cy="1293746"/>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sz="2000">
              <a:latin typeface="Times New Roman" panose="02020603050405020304" charset="0"/>
              <a:cs typeface="Times New Roman" panose="02020603050405020304" charset="0"/>
              <a:sym typeface="+mn-ea"/>
            </a:rPr>
            <a:t>T</a:t>
          </a:r>
          <a:r>
            <a:rPr lang="en-US" sz="2000">
              <a:latin typeface="Times New Roman" panose="02020603050405020304" charset="0"/>
              <a:cs typeface="Times New Roman" panose="02020603050405020304" charset="0"/>
              <a:sym typeface="+mn-ea"/>
            </a:rPr>
            <a:t>hiết bị thông minh cần một số thao tác điều khiển khác so với thiết bị thông thường</a:t>
          </a:r>
          <a:endParaRPr lang="en-US" sz="2000">
            <a:latin typeface="Times New Roman" panose="02020603050405020304" charset="0"/>
            <a:cs typeface="Times New Roman" panose="02020603050405020304" charset="0"/>
            <a:sym typeface="+mn-ea"/>
          </a:endParaRPr>
        </a:p>
      </dsp:txBody>
      <dsp:txXfrm>
        <a:off x="2709873" y="3791132"/>
        <a:ext cx="3792531" cy="129374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rSet csTypeId="urn:microsoft.com/office/officeart/2005/8/colors/accent6_5"/>
        </dgm:pt>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rSet csTypeId="urn:microsoft.com/office/officeart/2005/8/colors/accent6_5"/>
        </dgm:pt>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
        <p:cNvGrpSpPr/>
        <p:nvPr/>
      </p:nvGrpSpPr>
      <p:grpSpPr>
        <a:xfrm>
          <a:off x="0" y="0"/>
          <a:ext cx="0" cy="0"/>
          <a:chOff x="0" y="0"/>
          <a:chExt cx="0" cy="0"/>
        </a:xfrm>
      </p:grpSpPr>
      <p:sp>
        <p:nvSpPr>
          <p:cNvPr id="111" name="Google Shape;11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9"/>
        <p:cNvGrpSpPr/>
        <p:nvPr/>
      </p:nvGrpSpPr>
      <p:grpSpPr>
        <a:xfrm>
          <a:off x="0" y="0"/>
          <a:ext cx="0" cy="0"/>
          <a:chOff x="0" y="0"/>
          <a:chExt cx="0" cy="0"/>
        </a:xfrm>
      </p:grpSpPr>
      <p:sp>
        <p:nvSpPr>
          <p:cNvPr id="280" name="Google Shape;28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2"/>
        <p:cNvGrpSpPr/>
        <p:nvPr/>
      </p:nvGrpSpPr>
      <p:grpSpPr>
        <a:xfrm>
          <a:off x="0" y="0"/>
          <a:ext cx="0" cy="0"/>
          <a:chOff x="0" y="0"/>
          <a:chExt cx="0" cy="0"/>
        </a:xfrm>
      </p:grpSpPr>
      <p:sp>
        <p:nvSpPr>
          <p:cNvPr id="193" name="Google Shape;1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9"/>
        <p:cNvGrpSpPr/>
        <p:nvPr/>
      </p:nvGrpSpPr>
      <p:grpSpPr>
        <a:xfrm>
          <a:off x="0" y="0"/>
          <a:ext cx="0" cy="0"/>
          <a:chOff x="0" y="0"/>
          <a:chExt cx="0" cy="0"/>
        </a:xfrm>
      </p:grpSpPr>
      <p:sp>
        <p:nvSpPr>
          <p:cNvPr id="280" name="Google Shape;28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9"/>
        <p:cNvGrpSpPr/>
        <p:nvPr/>
      </p:nvGrpSpPr>
      <p:grpSpPr>
        <a:xfrm>
          <a:off x="0" y="0"/>
          <a:ext cx="0" cy="0"/>
          <a:chOff x="0" y="0"/>
          <a:chExt cx="0" cy="0"/>
        </a:xfrm>
      </p:grpSpPr>
      <p:sp>
        <p:nvSpPr>
          <p:cNvPr id="280" name="Google Shape;28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9"/>
        <p:cNvGrpSpPr/>
        <p:nvPr/>
      </p:nvGrpSpPr>
      <p:grpSpPr>
        <a:xfrm>
          <a:off x="0" y="0"/>
          <a:ext cx="0" cy="0"/>
          <a:chOff x="0" y="0"/>
          <a:chExt cx="0" cy="0"/>
        </a:xfrm>
      </p:grpSpPr>
      <p:sp>
        <p:nvSpPr>
          <p:cNvPr id="280" name="Google Shape;28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88"/>
        <p:cNvGrpSpPr/>
        <p:nvPr/>
      </p:nvGrpSpPr>
      <p:grpSpPr>
        <a:xfrm>
          <a:off x="0" y="0"/>
          <a:ext cx="0" cy="0"/>
          <a:chOff x="0" y="0"/>
          <a:chExt cx="0" cy="0"/>
        </a:xfrm>
      </p:grpSpPr>
      <p:sp>
        <p:nvSpPr>
          <p:cNvPr id="2089" name="Google Shape;208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90" name="Google Shape;209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p:cSld name="BIG TITLE OPENING">
    <p:bg>
      <p:bgPr>
        <a:noFill/>
        <a:effectLst/>
      </p:bgPr>
    </p:bg>
    <p:spTree>
      <p:nvGrpSpPr>
        <p:cNvPr id="1" name="Shape 15"/>
        <p:cNvGrpSpPr/>
        <p:nvPr/>
      </p:nvGrpSpPr>
      <p:grpSpPr>
        <a:xfrm>
          <a:off x="0" y="0"/>
          <a:ext cx="0" cy="0"/>
          <a:chOff x="0" y="0"/>
          <a:chExt cx="0" cy="0"/>
        </a:xfrm>
      </p:grpSpPr>
      <p:sp>
        <p:nvSpPr>
          <p:cNvPr id="16" name="Google Shape;16;p15"/>
          <p:cNvSpPr txBox="1">
            <a:spLocks noGrp="1"/>
          </p:cNvSpPr>
          <p:nvPr>
            <p:ph type="ctrTitle"/>
          </p:nvPr>
        </p:nvSpPr>
        <p:spPr>
          <a:xfrm>
            <a:off x="979575" y="4762900"/>
            <a:ext cx="16292400" cy="7476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rgbClr val="051357"/>
              </a:buClr>
              <a:buSzPts val="13000"/>
              <a:buFont typeface="Teko Medium" panose="02000000000000000000"/>
              <a:buNone/>
              <a:defRPr sz="17335" b="0">
                <a:solidFill>
                  <a:srgbClr val="051357"/>
                </a:solidFill>
                <a:latin typeface="Teko Medium" panose="02000000000000000000"/>
                <a:ea typeface="Teko Medium" panose="02000000000000000000"/>
                <a:cs typeface="Teko Medium" panose="02000000000000000000"/>
                <a:sym typeface="Teko Medium" panose="02000000000000000000"/>
              </a:defRPr>
            </a:lvl1pPr>
            <a:lvl2pPr lvl="1">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2pPr>
            <a:lvl3pPr lvl="2">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3pPr>
            <a:lvl4pPr lvl="3">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4pPr>
            <a:lvl5pPr lvl="4">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5pPr>
            <a:lvl6pPr lvl="5">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6pPr>
            <a:lvl7pPr lvl="6">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7pPr>
            <a:lvl8pPr lvl="7">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8pPr>
            <a:lvl9pPr lvl="8">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9pPr>
          </a:lstStyle>
          <a:p/>
        </p:txBody>
      </p:sp>
      <p:sp>
        <p:nvSpPr>
          <p:cNvPr id="17" name="Google Shape;17;p15"/>
          <p:cNvSpPr txBox="1">
            <a:spLocks noGrp="1"/>
          </p:cNvSpPr>
          <p:nvPr>
            <p:ph type="subTitle" idx="1"/>
          </p:nvPr>
        </p:nvSpPr>
        <p:spPr>
          <a:xfrm>
            <a:off x="979573" y="5146267"/>
            <a:ext cx="1696000" cy="490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100"/>
              <a:buNone/>
              <a:defRPr sz="1465">
                <a:solidFill>
                  <a:srgbClr val="FFFFFF"/>
                </a:solidFill>
              </a:defRPr>
            </a:lvl1pPr>
            <a:lvl2pPr lvl="1" algn="l">
              <a:lnSpc>
                <a:spcPct val="100000"/>
              </a:lnSpc>
              <a:spcBef>
                <a:spcPts val="0"/>
              </a:spcBef>
              <a:spcAft>
                <a:spcPts val="0"/>
              </a:spcAft>
              <a:buClr>
                <a:srgbClr val="051357"/>
              </a:buClr>
              <a:buSzPts val="900"/>
              <a:buNone/>
              <a:defRPr sz="1200">
                <a:solidFill>
                  <a:srgbClr val="051357"/>
                </a:solidFill>
              </a:defRPr>
            </a:lvl2pPr>
            <a:lvl3pPr lvl="2" algn="l">
              <a:lnSpc>
                <a:spcPct val="100000"/>
              </a:lnSpc>
              <a:spcBef>
                <a:spcPts val="0"/>
              </a:spcBef>
              <a:spcAft>
                <a:spcPts val="0"/>
              </a:spcAft>
              <a:buClr>
                <a:srgbClr val="051357"/>
              </a:buClr>
              <a:buSzPts val="900"/>
              <a:buNone/>
              <a:defRPr sz="1200">
                <a:solidFill>
                  <a:srgbClr val="051357"/>
                </a:solidFill>
              </a:defRPr>
            </a:lvl3pPr>
            <a:lvl4pPr lvl="3" algn="l">
              <a:lnSpc>
                <a:spcPct val="100000"/>
              </a:lnSpc>
              <a:spcBef>
                <a:spcPts val="0"/>
              </a:spcBef>
              <a:spcAft>
                <a:spcPts val="0"/>
              </a:spcAft>
              <a:buClr>
                <a:srgbClr val="051357"/>
              </a:buClr>
              <a:buSzPts val="900"/>
              <a:buNone/>
              <a:defRPr sz="1200">
                <a:solidFill>
                  <a:srgbClr val="051357"/>
                </a:solidFill>
              </a:defRPr>
            </a:lvl4pPr>
            <a:lvl5pPr lvl="4" algn="l">
              <a:lnSpc>
                <a:spcPct val="100000"/>
              </a:lnSpc>
              <a:spcBef>
                <a:spcPts val="0"/>
              </a:spcBef>
              <a:spcAft>
                <a:spcPts val="0"/>
              </a:spcAft>
              <a:buClr>
                <a:srgbClr val="051357"/>
              </a:buClr>
              <a:buSzPts val="900"/>
              <a:buNone/>
              <a:defRPr sz="1200">
                <a:solidFill>
                  <a:srgbClr val="051357"/>
                </a:solidFill>
              </a:defRPr>
            </a:lvl5pPr>
            <a:lvl6pPr lvl="5" algn="l">
              <a:lnSpc>
                <a:spcPct val="100000"/>
              </a:lnSpc>
              <a:spcBef>
                <a:spcPts val="0"/>
              </a:spcBef>
              <a:spcAft>
                <a:spcPts val="0"/>
              </a:spcAft>
              <a:buClr>
                <a:srgbClr val="051357"/>
              </a:buClr>
              <a:buSzPts val="900"/>
              <a:buNone/>
              <a:defRPr sz="1200">
                <a:solidFill>
                  <a:srgbClr val="051357"/>
                </a:solidFill>
              </a:defRPr>
            </a:lvl6pPr>
            <a:lvl7pPr lvl="6" algn="l">
              <a:lnSpc>
                <a:spcPct val="100000"/>
              </a:lnSpc>
              <a:spcBef>
                <a:spcPts val="0"/>
              </a:spcBef>
              <a:spcAft>
                <a:spcPts val="0"/>
              </a:spcAft>
              <a:buClr>
                <a:srgbClr val="051357"/>
              </a:buClr>
              <a:buSzPts val="900"/>
              <a:buNone/>
              <a:defRPr sz="1200">
                <a:solidFill>
                  <a:srgbClr val="051357"/>
                </a:solidFill>
              </a:defRPr>
            </a:lvl7pPr>
            <a:lvl8pPr lvl="7" algn="l">
              <a:lnSpc>
                <a:spcPct val="100000"/>
              </a:lnSpc>
              <a:spcBef>
                <a:spcPts val="0"/>
              </a:spcBef>
              <a:spcAft>
                <a:spcPts val="0"/>
              </a:spcAft>
              <a:buClr>
                <a:srgbClr val="051357"/>
              </a:buClr>
              <a:buSzPts val="900"/>
              <a:buNone/>
              <a:defRPr sz="1200">
                <a:solidFill>
                  <a:srgbClr val="051357"/>
                </a:solidFill>
              </a:defRPr>
            </a:lvl8pPr>
            <a:lvl9pPr lvl="8" algn="l">
              <a:lnSpc>
                <a:spcPct val="100000"/>
              </a:lnSpc>
              <a:spcBef>
                <a:spcPts val="0"/>
              </a:spcBef>
              <a:spcAft>
                <a:spcPts val="0"/>
              </a:spcAft>
              <a:buClr>
                <a:srgbClr val="051357"/>
              </a:buClr>
              <a:buSzPts val="900"/>
              <a:buNone/>
              <a:defRPr sz="1200">
                <a:solidFill>
                  <a:srgbClr val="051357"/>
                </a:solidFill>
              </a:defRPr>
            </a:lvl9pPr>
          </a:lstStyle>
          <a:p/>
        </p:txBody>
      </p:sp>
      <p:sp>
        <p:nvSpPr>
          <p:cNvPr id="18" name="Google Shape;18;p15"/>
          <p:cNvSpPr txBox="1">
            <a:spLocks noGrp="1"/>
          </p:cNvSpPr>
          <p:nvPr>
            <p:ph type="ctrTitle" idx="2"/>
          </p:nvPr>
        </p:nvSpPr>
        <p:spPr>
          <a:xfrm>
            <a:off x="5542893" y="563033"/>
            <a:ext cx="5852400" cy="747600"/>
          </a:xfrm>
          <a:prstGeom prst="rect">
            <a:avLst/>
          </a:prstGeom>
          <a:noFill/>
          <a:ln>
            <a:noFill/>
          </a:ln>
        </p:spPr>
        <p:txBody>
          <a:bodyPr spcFirstLastPara="1" wrap="square" lIns="91425" tIns="91425" rIns="91425" bIns="91425" anchor="ctr" anchorCtr="0">
            <a:noAutofit/>
          </a:bodyPr>
          <a:lstStyle>
            <a:lvl1pPr lvl="0" algn="r">
              <a:lnSpc>
                <a:spcPct val="90000"/>
              </a:lnSpc>
              <a:spcBef>
                <a:spcPts val="0"/>
              </a:spcBef>
              <a:spcAft>
                <a:spcPts val="0"/>
              </a:spcAft>
              <a:buClr>
                <a:srgbClr val="051357"/>
              </a:buClr>
              <a:buSzPts val="1200"/>
              <a:buFont typeface="Teko Medium" panose="02000000000000000000"/>
              <a:buNone/>
              <a:defRPr sz="1600" b="0">
                <a:solidFill>
                  <a:srgbClr val="051357"/>
                </a:solidFill>
                <a:latin typeface="Teko Medium" panose="02000000000000000000"/>
                <a:ea typeface="Teko Medium" panose="02000000000000000000"/>
                <a:cs typeface="Teko Medium" panose="02000000000000000000"/>
                <a:sym typeface="Teko Medium" panose="02000000000000000000"/>
              </a:defRPr>
            </a:lvl1pPr>
            <a:lvl2pPr lvl="1" algn="r">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2pPr>
            <a:lvl3pPr lvl="2" algn="r">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3pPr>
            <a:lvl4pPr lvl="3" algn="r">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4pPr>
            <a:lvl5pPr lvl="4" algn="r">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5pPr>
            <a:lvl6pPr lvl="5" algn="r">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6pPr>
            <a:lvl7pPr lvl="6" algn="r">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7pPr>
            <a:lvl8pPr lvl="7" algn="r">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8pPr>
            <a:lvl9pPr lvl="8" algn="r">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75"/>
        <p:cNvGrpSpPr/>
        <p:nvPr/>
      </p:nvGrpSpPr>
      <p:grpSpPr>
        <a:xfrm>
          <a:off x="0" y="0"/>
          <a:ext cx="0" cy="0"/>
          <a:chOff x="0" y="0"/>
          <a:chExt cx="0" cy="0"/>
        </a:xfrm>
      </p:grpSpPr>
      <p:sp>
        <p:nvSpPr>
          <p:cNvPr id="76" name="Google Shape;76;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80"/>
        <p:cNvGrpSpPr/>
        <p:nvPr/>
      </p:nvGrpSpPr>
      <p:grpSpPr>
        <a:xfrm>
          <a:off x="0" y="0"/>
          <a:ext cx="0" cy="0"/>
          <a:chOff x="0" y="0"/>
          <a:chExt cx="0" cy="0"/>
        </a:xfrm>
      </p:grpSpPr>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84"/>
        <p:cNvGrpSpPr/>
        <p:nvPr/>
      </p:nvGrpSpPr>
      <p:grpSpPr>
        <a:xfrm>
          <a:off x="0" y="0"/>
          <a:ext cx="0" cy="0"/>
          <a:chOff x="0" y="0"/>
          <a:chExt cx="0" cy="0"/>
        </a:xfrm>
      </p:grpSpPr>
      <p:sp>
        <p:nvSpPr>
          <p:cNvPr id="85" name="Google Shape;85;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panose="00000800000000000000"/>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87" name="Google Shape;87;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88" name="Google Shape;8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91"/>
        <p:cNvGrpSpPr/>
        <p:nvPr/>
      </p:nvGrpSpPr>
      <p:grpSpPr>
        <a:xfrm>
          <a:off x="0" y="0"/>
          <a:ext cx="0" cy="0"/>
          <a:chOff x="0" y="0"/>
          <a:chExt cx="0" cy="0"/>
        </a:xfrm>
      </p:grpSpPr>
      <p:sp>
        <p:nvSpPr>
          <p:cNvPr id="92" name="Google Shape;92;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panose="00000800000000000000"/>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2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panose="020B0604020202020204"/>
              <a:buNone/>
              <a:defRPr sz="3200" b="0" i="0" u="none" strike="noStrike" cap="none">
                <a:solidFill>
                  <a:schemeClr val="dk1"/>
                </a:solidFill>
                <a:latin typeface="Play" panose="00000800000000000000"/>
                <a:ea typeface="Play" panose="00000800000000000000"/>
                <a:cs typeface="Play" panose="00000800000000000000"/>
                <a:sym typeface="Play" panose="00000800000000000000"/>
              </a:defRPr>
            </a:lvl1pPr>
            <a:lvl2pPr marR="0" lvl="1" algn="l" rtl="0">
              <a:lnSpc>
                <a:spcPct val="90000"/>
              </a:lnSpc>
              <a:spcBef>
                <a:spcPts val="500"/>
              </a:spcBef>
              <a:spcAft>
                <a:spcPts val="0"/>
              </a:spcAft>
              <a:buClr>
                <a:schemeClr val="dk1"/>
              </a:buClr>
              <a:buSzPts val="2800"/>
              <a:buFont typeface="Arial" panose="020B0604020202020204"/>
              <a:buNone/>
              <a:defRPr sz="2800" b="0" i="0" u="none" strike="noStrike" cap="none">
                <a:solidFill>
                  <a:schemeClr val="dk1"/>
                </a:solidFill>
                <a:latin typeface="Play" panose="00000800000000000000"/>
                <a:ea typeface="Play" panose="00000800000000000000"/>
                <a:cs typeface="Play" panose="00000800000000000000"/>
                <a:sym typeface="Play" panose="00000800000000000000"/>
              </a:defRPr>
            </a:lvl2pPr>
            <a:lvl3pPr marR="0" lvl="2" algn="l" rtl="0">
              <a:lnSpc>
                <a:spcPct val="90000"/>
              </a:lnSpc>
              <a:spcBef>
                <a:spcPts val="500"/>
              </a:spcBef>
              <a:spcAft>
                <a:spcPts val="0"/>
              </a:spcAft>
              <a:buClr>
                <a:schemeClr val="dk1"/>
              </a:buClr>
              <a:buSzPts val="2400"/>
              <a:buFont typeface="Arial" panose="020B0604020202020204"/>
              <a:buNone/>
              <a:defRPr sz="2400" b="0" i="0" u="none" strike="noStrike" cap="none">
                <a:solidFill>
                  <a:schemeClr val="dk1"/>
                </a:solidFill>
                <a:latin typeface="Play" panose="00000800000000000000"/>
                <a:ea typeface="Play" panose="00000800000000000000"/>
                <a:cs typeface="Play" panose="00000800000000000000"/>
                <a:sym typeface="Play" panose="00000800000000000000"/>
              </a:defRPr>
            </a:lvl3pPr>
            <a:lvl4pPr marR="0" lvl="3"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Play" panose="00000800000000000000"/>
                <a:ea typeface="Play" panose="00000800000000000000"/>
                <a:cs typeface="Play" panose="00000800000000000000"/>
                <a:sym typeface="Play" panose="00000800000000000000"/>
              </a:defRPr>
            </a:lvl4pPr>
            <a:lvl5pPr marR="0" lvl="4"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Play" panose="00000800000000000000"/>
                <a:ea typeface="Play" panose="00000800000000000000"/>
                <a:cs typeface="Play" panose="00000800000000000000"/>
                <a:sym typeface="Play" panose="00000800000000000000"/>
              </a:defRPr>
            </a:lvl5pPr>
            <a:lvl6pPr marR="0" lvl="5"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Play" panose="00000800000000000000"/>
                <a:ea typeface="Play" panose="00000800000000000000"/>
                <a:cs typeface="Play" panose="00000800000000000000"/>
                <a:sym typeface="Play" panose="00000800000000000000"/>
              </a:defRPr>
            </a:lvl6pPr>
            <a:lvl7pPr marR="0" lvl="6"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Play" panose="00000800000000000000"/>
                <a:ea typeface="Play" panose="00000800000000000000"/>
                <a:cs typeface="Play" panose="00000800000000000000"/>
                <a:sym typeface="Play" panose="00000800000000000000"/>
              </a:defRPr>
            </a:lvl7pPr>
            <a:lvl8pPr marR="0" lvl="7"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Play" panose="00000800000000000000"/>
                <a:ea typeface="Play" panose="00000800000000000000"/>
                <a:cs typeface="Play" panose="00000800000000000000"/>
                <a:sym typeface="Play" panose="00000800000000000000"/>
              </a:defRPr>
            </a:lvl8pPr>
            <a:lvl9pPr marR="0" lvl="8"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Play" panose="00000800000000000000"/>
                <a:ea typeface="Play" panose="00000800000000000000"/>
                <a:cs typeface="Play" panose="00000800000000000000"/>
                <a:sym typeface="Play" panose="00000800000000000000"/>
              </a:defRPr>
            </a:lvl9pPr>
          </a:lstStyle>
          <a:p/>
        </p:txBody>
      </p:sp>
      <p:sp>
        <p:nvSpPr>
          <p:cNvPr id="94" name="Google Shape;94;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95" name="Google Shape;9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98"/>
        <p:cNvGrpSpPr/>
        <p:nvPr/>
      </p:nvGrpSpPr>
      <p:grpSpPr>
        <a:xfrm>
          <a:off x="0" y="0"/>
          <a:ext cx="0" cy="0"/>
          <a:chOff x="0" y="0"/>
          <a:chExt cx="0" cy="0"/>
        </a:xfrm>
      </p:grpSpPr>
      <p:sp>
        <p:nvSpPr>
          <p:cNvPr id="99" name="Google Shape;99;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01" name="Google Shape;10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104"/>
        <p:cNvGrpSpPr/>
        <p:nvPr/>
      </p:nvGrpSpPr>
      <p:grpSpPr>
        <a:xfrm>
          <a:off x="0" y="0"/>
          <a:ext cx="0" cy="0"/>
          <a:chOff x="0" y="0"/>
          <a:chExt cx="0" cy="0"/>
        </a:xfrm>
      </p:grpSpPr>
      <p:sp>
        <p:nvSpPr>
          <p:cNvPr id="105" name="Google Shape;105;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07" name="Google Shape;107;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able of content">
    <p:bg>
      <p:bgPr>
        <a:solidFill>
          <a:srgbClr val="F3F3F3"/>
        </a:solidFill>
        <a:effectLst/>
      </p:bgPr>
    </p:bg>
    <p:spTree>
      <p:nvGrpSpPr>
        <p:cNvPr id="1" name="Shape 19"/>
        <p:cNvGrpSpPr/>
        <p:nvPr/>
      </p:nvGrpSpPr>
      <p:grpSpPr>
        <a:xfrm>
          <a:off x="0" y="0"/>
          <a:ext cx="0" cy="0"/>
          <a:chOff x="0" y="0"/>
          <a:chExt cx="0" cy="0"/>
        </a:xfrm>
      </p:grpSpPr>
      <p:sp>
        <p:nvSpPr>
          <p:cNvPr id="20" name="Google Shape;20;p16"/>
          <p:cNvSpPr txBox="1">
            <a:spLocks noGrp="1"/>
          </p:cNvSpPr>
          <p:nvPr>
            <p:ph type="ctrTitle"/>
          </p:nvPr>
        </p:nvSpPr>
        <p:spPr>
          <a:xfrm>
            <a:off x="5542893" y="563033"/>
            <a:ext cx="5852400" cy="747600"/>
          </a:xfrm>
          <a:prstGeom prst="rect">
            <a:avLst/>
          </a:prstGeom>
          <a:noFill/>
          <a:ln>
            <a:noFill/>
          </a:ln>
        </p:spPr>
        <p:txBody>
          <a:bodyPr spcFirstLastPara="1" wrap="square" lIns="91425" tIns="91425" rIns="91425" bIns="91425" anchor="ctr" anchorCtr="0">
            <a:noAutofit/>
          </a:bodyPr>
          <a:lstStyle>
            <a:lvl1pPr lvl="0" algn="r">
              <a:lnSpc>
                <a:spcPct val="90000"/>
              </a:lnSpc>
              <a:spcBef>
                <a:spcPts val="0"/>
              </a:spcBef>
              <a:spcAft>
                <a:spcPts val="0"/>
              </a:spcAft>
              <a:buClr>
                <a:srgbClr val="F3F3F3"/>
              </a:buClr>
              <a:buSzPts val="1200"/>
              <a:buFont typeface="Teko Medium" panose="02000000000000000000"/>
              <a:buNone/>
              <a:defRPr sz="1600" b="0">
                <a:solidFill>
                  <a:srgbClr val="F3F3F3"/>
                </a:solidFill>
                <a:latin typeface="Teko Medium" panose="02000000000000000000"/>
                <a:ea typeface="Teko Medium" panose="02000000000000000000"/>
                <a:cs typeface="Teko Medium" panose="02000000000000000000"/>
                <a:sym typeface="Teko Medium" panose="02000000000000000000"/>
              </a:defRPr>
            </a:lvl1pPr>
            <a:lvl2pPr lvl="1" algn="r">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2pPr>
            <a:lvl3pPr lvl="2" algn="r">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3pPr>
            <a:lvl4pPr lvl="3" algn="r">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4pPr>
            <a:lvl5pPr lvl="4" algn="r">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5pPr>
            <a:lvl6pPr lvl="5" algn="r">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6pPr>
            <a:lvl7pPr lvl="6" algn="r">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7pPr>
            <a:lvl8pPr lvl="7" algn="r">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8pPr>
            <a:lvl9pPr lvl="8" algn="r">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9pPr>
          </a:lstStyle>
          <a:p/>
        </p:txBody>
      </p:sp>
      <p:sp>
        <p:nvSpPr>
          <p:cNvPr id="21" name="Google Shape;21;p16"/>
          <p:cNvSpPr txBox="1">
            <a:spLocks noGrp="1"/>
          </p:cNvSpPr>
          <p:nvPr>
            <p:ph type="title" idx="2"/>
          </p:nvPr>
        </p:nvSpPr>
        <p:spPr>
          <a:xfrm>
            <a:off x="1954800" y="1445775"/>
            <a:ext cx="2657200" cy="13240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rgbClr val="051357"/>
              </a:buClr>
              <a:buSzPts val="7200"/>
              <a:buFont typeface="Play" panose="00000800000000000000"/>
              <a:buNone/>
              <a:defRPr sz="9600">
                <a:solidFill>
                  <a:srgbClr val="051357"/>
                </a:solidFill>
              </a:defRPr>
            </a:lvl1pPr>
            <a:lvl2pPr lvl="1" algn="r">
              <a:spcBef>
                <a:spcPts val="0"/>
              </a:spcBef>
              <a:spcAft>
                <a:spcPts val="0"/>
              </a:spcAft>
              <a:buClr>
                <a:srgbClr val="051357"/>
              </a:buClr>
              <a:buSzPts val="7200"/>
              <a:buNone/>
              <a:defRPr sz="9600">
                <a:solidFill>
                  <a:srgbClr val="051357"/>
                </a:solidFill>
              </a:defRPr>
            </a:lvl2pPr>
            <a:lvl3pPr lvl="2" algn="r">
              <a:spcBef>
                <a:spcPts val="0"/>
              </a:spcBef>
              <a:spcAft>
                <a:spcPts val="0"/>
              </a:spcAft>
              <a:buClr>
                <a:srgbClr val="051357"/>
              </a:buClr>
              <a:buSzPts val="7200"/>
              <a:buNone/>
              <a:defRPr sz="9600">
                <a:solidFill>
                  <a:srgbClr val="051357"/>
                </a:solidFill>
              </a:defRPr>
            </a:lvl3pPr>
            <a:lvl4pPr lvl="3" algn="r">
              <a:spcBef>
                <a:spcPts val="0"/>
              </a:spcBef>
              <a:spcAft>
                <a:spcPts val="0"/>
              </a:spcAft>
              <a:buClr>
                <a:srgbClr val="051357"/>
              </a:buClr>
              <a:buSzPts val="7200"/>
              <a:buNone/>
              <a:defRPr sz="9600">
                <a:solidFill>
                  <a:srgbClr val="051357"/>
                </a:solidFill>
              </a:defRPr>
            </a:lvl4pPr>
            <a:lvl5pPr lvl="4" algn="r">
              <a:spcBef>
                <a:spcPts val="0"/>
              </a:spcBef>
              <a:spcAft>
                <a:spcPts val="0"/>
              </a:spcAft>
              <a:buClr>
                <a:srgbClr val="051357"/>
              </a:buClr>
              <a:buSzPts val="7200"/>
              <a:buNone/>
              <a:defRPr sz="9600">
                <a:solidFill>
                  <a:srgbClr val="051357"/>
                </a:solidFill>
              </a:defRPr>
            </a:lvl5pPr>
            <a:lvl6pPr lvl="5" algn="r">
              <a:spcBef>
                <a:spcPts val="0"/>
              </a:spcBef>
              <a:spcAft>
                <a:spcPts val="0"/>
              </a:spcAft>
              <a:buClr>
                <a:srgbClr val="051357"/>
              </a:buClr>
              <a:buSzPts val="7200"/>
              <a:buNone/>
              <a:defRPr sz="9600">
                <a:solidFill>
                  <a:srgbClr val="051357"/>
                </a:solidFill>
              </a:defRPr>
            </a:lvl6pPr>
            <a:lvl7pPr lvl="6" algn="r">
              <a:spcBef>
                <a:spcPts val="0"/>
              </a:spcBef>
              <a:spcAft>
                <a:spcPts val="0"/>
              </a:spcAft>
              <a:buClr>
                <a:srgbClr val="051357"/>
              </a:buClr>
              <a:buSzPts val="7200"/>
              <a:buNone/>
              <a:defRPr sz="9600">
                <a:solidFill>
                  <a:srgbClr val="051357"/>
                </a:solidFill>
              </a:defRPr>
            </a:lvl7pPr>
            <a:lvl8pPr lvl="7" algn="r">
              <a:spcBef>
                <a:spcPts val="0"/>
              </a:spcBef>
              <a:spcAft>
                <a:spcPts val="0"/>
              </a:spcAft>
              <a:buClr>
                <a:srgbClr val="051357"/>
              </a:buClr>
              <a:buSzPts val="7200"/>
              <a:buNone/>
              <a:defRPr sz="9600">
                <a:solidFill>
                  <a:srgbClr val="051357"/>
                </a:solidFill>
              </a:defRPr>
            </a:lvl8pPr>
            <a:lvl9pPr lvl="8" algn="r">
              <a:spcBef>
                <a:spcPts val="0"/>
              </a:spcBef>
              <a:spcAft>
                <a:spcPts val="0"/>
              </a:spcAft>
              <a:buClr>
                <a:srgbClr val="051357"/>
              </a:buClr>
              <a:buSzPts val="7200"/>
              <a:buNone/>
              <a:defRPr sz="9600">
                <a:solidFill>
                  <a:srgbClr val="051357"/>
                </a:solidFill>
              </a:defRPr>
            </a:lvl9pPr>
          </a:lstStyle>
          <a:p/>
        </p:txBody>
      </p:sp>
      <p:sp>
        <p:nvSpPr>
          <p:cNvPr id="22" name="Google Shape;22;p16"/>
          <p:cNvSpPr txBox="1">
            <a:spLocks noGrp="1"/>
          </p:cNvSpPr>
          <p:nvPr>
            <p:ph type="title" idx="3"/>
          </p:nvPr>
        </p:nvSpPr>
        <p:spPr>
          <a:xfrm>
            <a:off x="1954800" y="3677273"/>
            <a:ext cx="2657200" cy="12928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rgbClr val="051357"/>
              </a:buClr>
              <a:buSzPts val="7200"/>
              <a:buFont typeface="Play" panose="00000800000000000000"/>
              <a:buNone/>
              <a:defRPr sz="9600">
                <a:solidFill>
                  <a:srgbClr val="051357"/>
                </a:solidFill>
              </a:defRPr>
            </a:lvl1pPr>
            <a:lvl2pPr lvl="1" algn="r">
              <a:spcBef>
                <a:spcPts val="0"/>
              </a:spcBef>
              <a:spcAft>
                <a:spcPts val="0"/>
              </a:spcAft>
              <a:buClr>
                <a:srgbClr val="051357"/>
              </a:buClr>
              <a:buSzPts val="7200"/>
              <a:buNone/>
              <a:defRPr sz="9600">
                <a:solidFill>
                  <a:srgbClr val="051357"/>
                </a:solidFill>
              </a:defRPr>
            </a:lvl2pPr>
            <a:lvl3pPr lvl="2" algn="r">
              <a:spcBef>
                <a:spcPts val="0"/>
              </a:spcBef>
              <a:spcAft>
                <a:spcPts val="0"/>
              </a:spcAft>
              <a:buClr>
                <a:srgbClr val="051357"/>
              </a:buClr>
              <a:buSzPts val="7200"/>
              <a:buNone/>
              <a:defRPr sz="9600">
                <a:solidFill>
                  <a:srgbClr val="051357"/>
                </a:solidFill>
              </a:defRPr>
            </a:lvl3pPr>
            <a:lvl4pPr lvl="3" algn="r">
              <a:spcBef>
                <a:spcPts val="0"/>
              </a:spcBef>
              <a:spcAft>
                <a:spcPts val="0"/>
              </a:spcAft>
              <a:buClr>
                <a:srgbClr val="051357"/>
              </a:buClr>
              <a:buSzPts val="7200"/>
              <a:buNone/>
              <a:defRPr sz="9600">
                <a:solidFill>
                  <a:srgbClr val="051357"/>
                </a:solidFill>
              </a:defRPr>
            </a:lvl4pPr>
            <a:lvl5pPr lvl="4" algn="r">
              <a:spcBef>
                <a:spcPts val="0"/>
              </a:spcBef>
              <a:spcAft>
                <a:spcPts val="0"/>
              </a:spcAft>
              <a:buClr>
                <a:srgbClr val="051357"/>
              </a:buClr>
              <a:buSzPts val="7200"/>
              <a:buNone/>
              <a:defRPr sz="9600">
                <a:solidFill>
                  <a:srgbClr val="051357"/>
                </a:solidFill>
              </a:defRPr>
            </a:lvl5pPr>
            <a:lvl6pPr lvl="5" algn="r">
              <a:spcBef>
                <a:spcPts val="0"/>
              </a:spcBef>
              <a:spcAft>
                <a:spcPts val="0"/>
              </a:spcAft>
              <a:buClr>
                <a:srgbClr val="051357"/>
              </a:buClr>
              <a:buSzPts val="7200"/>
              <a:buNone/>
              <a:defRPr sz="9600">
                <a:solidFill>
                  <a:srgbClr val="051357"/>
                </a:solidFill>
              </a:defRPr>
            </a:lvl6pPr>
            <a:lvl7pPr lvl="6" algn="r">
              <a:spcBef>
                <a:spcPts val="0"/>
              </a:spcBef>
              <a:spcAft>
                <a:spcPts val="0"/>
              </a:spcAft>
              <a:buClr>
                <a:srgbClr val="051357"/>
              </a:buClr>
              <a:buSzPts val="7200"/>
              <a:buNone/>
              <a:defRPr sz="9600">
                <a:solidFill>
                  <a:srgbClr val="051357"/>
                </a:solidFill>
              </a:defRPr>
            </a:lvl7pPr>
            <a:lvl8pPr lvl="7" algn="r">
              <a:spcBef>
                <a:spcPts val="0"/>
              </a:spcBef>
              <a:spcAft>
                <a:spcPts val="0"/>
              </a:spcAft>
              <a:buClr>
                <a:srgbClr val="051357"/>
              </a:buClr>
              <a:buSzPts val="7200"/>
              <a:buNone/>
              <a:defRPr sz="9600">
                <a:solidFill>
                  <a:srgbClr val="051357"/>
                </a:solidFill>
              </a:defRPr>
            </a:lvl8pPr>
            <a:lvl9pPr lvl="8" algn="r">
              <a:spcBef>
                <a:spcPts val="0"/>
              </a:spcBef>
              <a:spcAft>
                <a:spcPts val="0"/>
              </a:spcAft>
              <a:buClr>
                <a:srgbClr val="051357"/>
              </a:buClr>
              <a:buSzPts val="7200"/>
              <a:buNone/>
              <a:defRPr sz="9600">
                <a:solidFill>
                  <a:srgbClr val="051357"/>
                </a:solidFill>
              </a:defRPr>
            </a:lvl9pPr>
          </a:lstStyle>
          <a:p/>
        </p:txBody>
      </p:sp>
      <p:sp>
        <p:nvSpPr>
          <p:cNvPr id="23" name="Google Shape;23;p16"/>
          <p:cNvSpPr txBox="1">
            <a:spLocks noGrp="1"/>
          </p:cNvSpPr>
          <p:nvPr>
            <p:ph type="subTitle" idx="1"/>
          </p:nvPr>
        </p:nvSpPr>
        <p:spPr>
          <a:xfrm>
            <a:off x="4612033" y="823667"/>
            <a:ext cx="2483200" cy="2114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1pPr>
            <a:lvl2pPr lvl="1"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2pPr>
            <a:lvl3pPr lvl="2"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3pPr>
            <a:lvl4pPr lvl="3"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4pPr>
            <a:lvl5pPr lvl="4"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5pPr>
            <a:lvl6pPr lvl="5"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6pPr>
            <a:lvl7pPr lvl="6"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7pPr>
            <a:lvl8pPr lvl="7"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8pPr>
            <a:lvl9pPr lvl="8"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9pPr>
          </a:lstStyle>
          <a:p/>
        </p:txBody>
      </p:sp>
      <p:sp>
        <p:nvSpPr>
          <p:cNvPr id="24" name="Google Shape;24;p16"/>
          <p:cNvSpPr txBox="1">
            <a:spLocks noGrp="1"/>
          </p:cNvSpPr>
          <p:nvPr>
            <p:ph type="subTitle" idx="4"/>
          </p:nvPr>
        </p:nvSpPr>
        <p:spPr>
          <a:xfrm>
            <a:off x="4612033" y="3046812"/>
            <a:ext cx="2483200" cy="2114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1pPr>
            <a:lvl2pPr lvl="1"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2pPr>
            <a:lvl3pPr lvl="2"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3pPr>
            <a:lvl4pPr lvl="3"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4pPr>
            <a:lvl5pPr lvl="4"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5pPr>
            <a:lvl6pPr lvl="5"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6pPr>
            <a:lvl7pPr lvl="6"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7pPr>
            <a:lvl8pPr lvl="7"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8pPr>
            <a:lvl9pPr lvl="8"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9pPr>
          </a:lstStyle>
          <a:p/>
        </p:txBody>
      </p:sp>
      <p:sp>
        <p:nvSpPr>
          <p:cNvPr id="25" name="Google Shape;25;p16"/>
          <p:cNvSpPr txBox="1">
            <a:spLocks noGrp="1"/>
          </p:cNvSpPr>
          <p:nvPr>
            <p:ph type="title" idx="5"/>
          </p:nvPr>
        </p:nvSpPr>
        <p:spPr>
          <a:xfrm>
            <a:off x="6024900" y="1445775"/>
            <a:ext cx="2483200" cy="13240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rgbClr val="051357"/>
              </a:buClr>
              <a:buSzPts val="7200"/>
              <a:buFont typeface="Play" panose="00000800000000000000"/>
              <a:buNone/>
              <a:defRPr sz="9600">
                <a:solidFill>
                  <a:srgbClr val="051357"/>
                </a:solidFill>
              </a:defRPr>
            </a:lvl1pPr>
            <a:lvl2pPr lvl="1" algn="r">
              <a:spcBef>
                <a:spcPts val="0"/>
              </a:spcBef>
              <a:spcAft>
                <a:spcPts val="0"/>
              </a:spcAft>
              <a:buClr>
                <a:srgbClr val="051357"/>
              </a:buClr>
              <a:buSzPts val="7200"/>
              <a:buNone/>
              <a:defRPr sz="9600">
                <a:solidFill>
                  <a:srgbClr val="051357"/>
                </a:solidFill>
              </a:defRPr>
            </a:lvl2pPr>
            <a:lvl3pPr lvl="2" algn="r">
              <a:spcBef>
                <a:spcPts val="0"/>
              </a:spcBef>
              <a:spcAft>
                <a:spcPts val="0"/>
              </a:spcAft>
              <a:buClr>
                <a:srgbClr val="051357"/>
              </a:buClr>
              <a:buSzPts val="7200"/>
              <a:buNone/>
              <a:defRPr sz="9600">
                <a:solidFill>
                  <a:srgbClr val="051357"/>
                </a:solidFill>
              </a:defRPr>
            </a:lvl3pPr>
            <a:lvl4pPr lvl="3" algn="r">
              <a:spcBef>
                <a:spcPts val="0"/>
              </a:spcBef>
              <a:spcAft>
                <a:spcPts val="0"/>
              </a:spcAft>
              <a:buClr>
                <a:srgbClr val="051357"/>
              </a:buClr>
              <a:buSzPts val="7200"/>
              <a:buNone/>
              <a:defRPr sz="9600">
                <a:solidFill>
                  <a:srgbClr val="051357"/>
                </a:solidFill>
              </a:defRPr>
            </a:lvl4pPr>
            <a:lvl5pPr lvl="4" algn="r">
              <a:spcBef>
                <a:spcPts val="0"/>
              </a:spcBef>
              <a:spcAft>
                <a:spcPts val="0"/>
              </a:spcAft>
              <a:buClr>
                <a:srgbClr val="051357"/>
              </a:buClr>
              <a:buSzPts val="7200"/>
              <a:buNone/>
              <a:defRPr sz="9600">
                <a:solidFill>
                  <a:srgbClr val="051357"/>
                </a:solidFill>
              </a:defRPr>
            </a:lvl5pPr>
            <a:lvl6pPr lvl="5" algn="r">
              <a:spcBef>
                <a:spcPts val="0"/>
              </a:spcBef>
              <a:spcAft>
                <a:spcPts val="0"/>
              </a:spcAft>
              <a:buClr>
                <a:srgbClr val="051357"/>
              </a:buClr>
              <a:buSzPts val="7200"/>
              <a:buNone/>
              <a:defRPr sz="9600">
                <a:solidFill>
                  <a:srgbClr val="051357"/>
                </a:solidFill>
              </a:defRPr>
            </a:lvl6pPr>
            <a:lvl7pPr lvl="6" algn="r">
              <a:spcBef>
                <a:spcPts val="0"/>
              </a:spcBef>
              <a:spcAft>
                <a:spcPts val="0"/>
              </a:spcAft>
              <a:buClr>
                <a:srgbClr val="051357"/>
              </a:buClr>
              <a:buSzPts val="7200"/>
              <a:buNone/>
              <a:defRPr sz="9600">
                <a:solidFill>
                  <a:srgbClr val="051357"/>
                </a:solidFill>
              </a:defRPr>
            </a:lvl7pPr>
            <a:lvl8pPr lvl="7" algn="r">
              <a:spcBef>
                <a:spcPts val="0"/>
              </a:spcBef>
              <a:spcAft>
                <a:spcPts val="0"/>
              </a:spcAft>
              <a:buClr>
                <a:srgbClr val="051357"/>
              </a:buClr>
              <a:buSzPts val="7200"/>
              <a:buNone/>
              <a:defRPr sz="9600">
                <a:solidFill>
                  <a:srgbClr val="051357"/>
                </a:solidFill>
              </a:defRPr>
            </a:lvl8pPr>
            <a:lvl9pPr lvl="8" algn="r">
              <a:spcBef>
                <a:spcPts val="0"/>
              </a:spcBef>
              <a:spcAft>
                <a:spcPts val="0"/>
              </a:spcAft>
              <a:buClr>
                <a:srgbClr val="051357"/>
              </a:buClr>
              <a:buSzPts val="7200"/>
              <a:buNone/>
              <a:defRPr sz="9600">
                <a:solidFill>
                  <a:srgbClr val="051357"/>
                </a:solidFill>
              </a:defRPr>
            </a:lvl9pPr>
          </a:lstStyle>
          <a:p/>
        </p:txBody>
      </p:sp>
      <p:sp>
        <p:nvSpPr>
          <p:cNvPr id="26" name="Google Shape;26;p16"/>
          <p:cNvSpPr txBox="1">
            <a:spLocks noGrp="1"/>
          </p:cNvSpPr>
          <p:nvPr>
            <p:ph type="title" idx="6"/>
          </p:nvPr>
        </p:nvSpPr>
        <p:spPr>
          <a:xfrm>
            <a:off x="6024900" y="3677273"/>
            <a:ext cx="2483200" cy="129280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rgbClr val="051357"/>
              </a:buClr>
              <a:buSzPts val="7200"/>
              <a:buFont typeface="Play" panose="00000800000000000000"/>
              <a:buNone/>
              <a:defRPr sz="9600">
                <a:solidFill>
                  <a:srgbClr val="051357"/>
                </a:solidFill>
              </a:defRPr>
            </a:lvl1pPr>
            <a:lvl2pPr lvl="1" algn="r">
              <a:spcBef>
                <a:spcPts val="0"/>
              </a:spcBef>
              <a:spcAft>
                <a:spcPts val="0"/>
              </a:spcAft>
              <a:buClr>
                <a:srgbClr val="051357"/>
              </a:buClr>
              <a:buSzPts val="7200"/>
              <a:buNone/>
              <a:defRPr sz="9600">
                <a:solidFill>
                  <a:srgbClr val="051357"/>
                </a:solidFill>
              </a:defRPr>
            </a:lvl2pPr>
            <a:lvl3pPr lvl="2" algn="r">
              <a:spcBef>
                <a:spcPts val="0"/>
              </a:spcBef>
              <a:spcAft>
                <a:spcPts val="0"/>
              </a:spcAft>
              <a:buClr>
                <a:srgbClr val="051357"/>
              </a:buClr>
              <a:buSzPts val="7200"/>
              <a:buNone/>
              <a:defRPr sz="9600">
                <a:solidFill>
                  <a:srgbClr val="051357"/>
                </a:solidFill>
              </a:defRPr>
            </a:lvl3pPr>
            <a:lvl4pPr lvl="3" algn="r">
              <a:spcBef>
                <a:spcPts val="0"/>
              </a:spcBef>
              <a:spcAft>
                <a:spcPts val="0"/>
              </a:spcAft>
              <a:buClr>
                <a:srgbClr val="051357"/>
              </a:buClr>
              <a:buSzPts val="7200"/>
              <a:buNone/>
              <a:defRPr sz="9600">
                <a:solidFill>
                  <a:srgbClr val="051357"/>
                </a:solidFill>
              </a:defRPr>
            </a:lvl4pPr>
            <a:lvl5pPr lvl="4" algn="r">
              <a:spcBef>
                <a:spcPts val="0"/>
              </a:spcBef>
              <a:spcAft>
                <a:spcPts val="0"/>
              </a:spcAft>
              <a:buClr>
                <a:srgbClr val="051357"/>
              </a:buClr>
              <a:buSzPts val="7200"/>
              <a:buNone/>
              <a:defRPr sz="9600">
                <a:solidFill>
                  <a:srgbClr val="051357"/>
                </a:solidFill>
              </a:defRPr>
            </a:lvl5pPr>
            <a:lvl6pPr lvl="5" algn="r">
              <a:spcBef>
                <a:spcPts val="0"/>
              </a:spcBef>
              <a:spcAft>
                <a:spcPts val="0"/>
              </a:spcAft>
              <a:buClr>
                <a:srgbClr val="051357"/>
              </a:buClr>
              <a:buSzPts val="7200"/>
              <a:buNone/>
              <a:defRPr sz="9600">
                <a:solidFill>
                  <a:srgbClr val="051357"/>
                </a:solidFill>
              </a:defRPr>
            </a:lvl6pPr>
            <a:lvl7pPr lvl="6" algn="r">
              <a:spcBef>
                <a:spcPts val="0"/>
              </a:spcBef>
              <a:spcAft>
                <a:spcPts val="0"/>
              </a:spcAft>
              <a:buClr>
                <a:srgbClr val="051357"/>
              </a:buClr>
              <a:buSzPts val="7200"/>
              <a:buNone/>
              <a:defRPr sz="9600">
                <a:solidFill>
                  <a:srgbClr val="051357"/>
                </a:solidFill>
              </a:defRPr>
            </a:lvl7pPr>
            <a:lvl8pPr lvl="7" algn="r">
              <a:spcBef>
                <a:spcPts val="0"/>
              </a:spcBef>
              <a:spcAft>
                <a:spcPts val="0"/>
              </a:spcAft>
              <a:buClr>
                <a:srgbClr val="051357"/>
              </a:buClr>
              <a:buSzPts val="7200"/>
              <a:buNone/>
              <a:defRPr sz="9600">
                <a:solidFill>
                  <a:srgbClr val="051357"/>
                </a:solidFill>
              </a:defRPr>
            </a:lvl8pPr>
            <a:lvl9pPr lvl="8" algn="r">
              <a:spcBef>
                <a:spcPts val="0"/>
              </a:spcBef>
              <a:spcAft>
                <a:spcPts val="0"/>
              </a:spcAft>
              <a:buClr>
                <a:srgbClr val="051357"/>
              </a:buClr>
              <a:buSzPts val="7200"/>
              <a:buNone/>
              <a:defRPr sz="9600">
                <a:solidFill>
                  <a:srgbClr val="051357"/>
                </a:solidFill>
              </a:defRPr>
            </a:lvl9pPr>
          </a:lstStyle>
          <a:p/>
        </p:txBody>
      </p:sp>
      <p:sp>
        <p:nvSpPr>
          <p:cNvPr id="27" name="Google Shape;27;p16"/>
          <p:cNvSpPr txBox="1">
            <a:spLocks noGrp="1"/>
          </p:cNvSpPr>
          <p:nvPr>
            <p:ph type="subTitle" idx="7"/>
          </p:nvPr>
        </p:nvSpPr>
        <p:spPr>
          <a:xfrm>
            <a:off x="8508100" y="823667"/>
            <a:ext cx="2483200" cy="2114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1pPr>
            <a:lvl2pPr lvl="1"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2pPr>
            <a:lvl3pPr lvl="2"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3pPr>
            <a:lvl4pPr lvl="3"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4pPr>
            <a:lvl5pPr lvl="4"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5pPr>
            <a:lvl6pPr lvl="5"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6pPr>
            <a:lvl7pPr lvl="6"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7pPr>
            <a:lvl8pPr lvl="7"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8pPr>
            <a:lvl9pPr lvl="8"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9pPr>
          </a:lstStyle>
          <a:p/>
        </p:txBody>
      </p:sp>
      <p:sp>
        <p:nvSpPr>
          <p:cNvPr id="28" name="Google Shape;28;p16"/>
          <p:cNvSpPr txBox="1">
            <a:spLocks noGrp="1"/>
          </p:cNvSpPr>
          <p:nvPr>
            <p:ph type="subTitle" idx="8"/>
          </p:nvPr>
        </p:nvSpPr>
        <p:spPr>
          <a:xfrm>
            <a:off x="8508100" y="3046812"/>
            <a:ext cx="2483200" cy="2114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1pPr>
            <a:lvl2pPr lvl="1"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2pPr>
            <a:lvl3pPr lvl="2"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3pPr>
            <a:lvl4pPr lvl="3"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4pPr>
            <a:lvl5pPr lvl="4"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5pPr>
            <a:lvl6pPr lvl="5"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6pPr>
            <a:lvl7pPr lvl="6"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7pPr>
            <a:lvl8pPr lvl="7"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8pPr>
            <a:lvl9pPr lvl="8" algn="l">
              <a:lnSpc>
                <a:spcPct val="100000"/>
              </a:lnSpc>
              <a:spcBef>
                <a:spcPts val="0"/>
              </a:spcBef>
              <a:spcAft>
                <a:spcPts val="0"/>
              </a:spcAft>
              <a:buClr>
                <a:srgbClr val="051357"/>
              </a:buClr>
              <a:buSzPts val="1600"/>
              <a:buFont typeface="Teko Medium" panose="02000000000000000000"/>
              <a:buNone/>
              <a:defRPr sz="2135">
                <a:solidFill>
                  <a:srgbClr val="051357"/>
                </a:solidFill>
                <a:latin typeface="Teko Medium" panose="02000000000000000000"/>
                <a:ea typeface="Teko Medium" panose="02000000000000000000"/>
                <a:cs typeface="Teko Medium" panose="02000000000000000000"/>
                <a:sym typeface="Teko Medium" panose="02000000000000000000"/>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stretch>
            <a:fillRect/>
          </a:stretch>
        </a:blipFill>
        <a:effectLst/>
      </p:bgPr>
    </p:bg>
    <p:spTree>
      <p:nvGrpSpPr>
        <p:cNvPr id="1" name="Shape 29"/>
        <p:cNvGrpSpPr/>
        <p:nvPr/>
      </p:nvGrpSpPr>
      <p:grpSpPr>
        <a:xfrm>
          <a:off x="0" y="0"/>
          <a:ext cx="0" cy="0"/>
          <a:chOff x="0" y="0"/>
          <a:chExt cx="0" cy="0"/>
        </a:xfrm>
      </p:grpSpPr>
      <p:sp>
        <p:nvSpPr>
          <p:cNvPr id="30" name="Google Shape;30;p17"/>
          <p:cNvSpPr txBox="1">
            <a:spLocks noGrp="1"/>
          </p:cNvSpPr>
          <p:nvPr>
            <p:ph type="title"/>
          </p:nvPr>
        </p:nvSpPr>
        <p:spPr>
          <a:xfrm>
            <a:off x="697100" y="1295800"/>
            <a:ext cx="5050400" cy="4266400"/>
          </a:xfrm>
          <a:prstGeom prst="rect">
            <a:avLst/>
          </a:prstGeom>
          <a:noFill/>
          <a:ln>
            <a:noFill/>
          </a:ln>
        </p:spPr>
        <p:txBody>
          <a:bodyPr spcFirstLastPara="1" wrap="square" lIns="91425" tIns="91425" rIns="91425" bIns="91425" anchor="ctr" anchorCtr="0">
            <a:noAutofit/>
          </a:bodyPr>
          <a:lstStyle>
            <a:lvl1pPr lvl="0" algn="r">
              <a:lnSpc>
                <a:spcPct val="90000"/>
              </a:lnSpc>
              <a:spcBef>
                <a:spcPts val="0"/>
              </a:spcBef>
              <a:spcAft>
                <a:spcPts val="0"/>
              </a:spcAft>
              <a:buClr>
                <a:srgbClr val="F3F3F3"/>
              </a:buClr>
              <a:buSzPts val="4200"/>
              <a:buFont typeface="Play" panose="00000800000000000000"/>
              <a:buNone/>
              <a:defRPr sz="8000">
                <a:solidFill>
                  <a:srgbClr val="F3F3F3"/>
                </a:solidFill>
              </a:defRPr>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p:txBody>
      </p:sp>
      <p:sp>
        <p:nvSpPr>
          <p:cNvPr id="31" name="Google Shape;31;p17"/>
          <p:cNvSpPr txBox="1">
            <a:spLocks noGrp="1"/>
          </p:cNvSpPr>
          <p:nvPr>
            <p:ph type="subTitle" idx="1"/>
          </p:nvPr>
        </p:nvSpPr>
        <p:spPr>
          <a:xfrm>
            <a:off x="6399933" y="2605600"/>
            <a:ext cx="2586800" cy="1646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3F3F3"/>
              </a:buClr>
              <a:buSzPts val="2100"/>
              <a:buNone/>
              <a:defRPr sz="1865">
                <a:solidFill>
                  <a:srgbClr val="F3F3F3"/>
                </a:solidFill>
              </a:defRPr>
            </a:lvl1pPr>
            <a:lvl2pPr lvl="1" algn="ctr">
              <a:lnSpc>
                <a:spcPct val="100000"/>
              </a:lnSpc>
              <a:spcBef>
                <a:spcPts val="0"/>
              </a:spcBef>
              <a:spcAft>
                <a:spcPts val="0"/>
              </a:spcAft>
              <a:buClr>
                <a:schemeClr val="dk1"/>
              </a:buClr>
              <a:buSzPts val="2100"/>
              <a:buNone/>
              <a:defRPr sz="2800"/>
            </a:lvl2pPr>
            <a:lvl3pPr lvl="2" algn="ctr">
              <a:lnSpc>
                <a:spcPct val="100000"/>
              </a:lnSpc>
              <a:spcBef>
                <a:spcPts val="0"/>
              </a:spcBef>
              <a:spcAft>
                <a:spcPts val="0"/>
              </a:spcAft>
              <a:buClr>
                <a:schemeClr val="dk1"/>
              </a:buClr>
              <a:buSzPts val="2100"/>
              <a:buNone/>
              <a:defRPr sz="2800"/>
            </a:lvl3pPr>
            <a:lvl4pPr lvl="3" algn="ctr">
              <a:lnSpc>
                <a:spcPct val="100000"/>
              </a:lnSpc>
              <a:spcBef>
                <a:spcPts val="0"/>
              </a:spcBef>
              <a:spcAft>
                <a:spcPts val="0"/>
              </a:spcAft>
              <a:buClr>
                <a:schemeClr val="dk1"/>
              </a:buClr>
              <a:buSzPts val="2100"/>
              <a:buNone/>
              <a:defRPr sz="2800"/>
            </a:lvl4pPr>
            <a:lvl5pPr lvl="4" algn="ctr">
              <a:lnSpc>
                <a:spcPct val="100000"/>
              </a:lnSpc>
              <a:spcBef>
                <a:spcPts val="0"/>
              </a:spcBef>
              <a:spcAft>
                <a:spcPts val="0"/>
              </a:spcAft>
              <a:buClr>
                <a:schemeClr val="dk1"/>
              </a:buClr>
              <a:buSzPts val="2100"/>
              <a:buNone/>
              <a:defRPr sz="2800"/>
            </a:lvl5pPr>
            <a:lvl6pPr lvl="5" algn="ctr">
              <a:lnSpc>
                <a:spcPct val="100000"/>
              </a:lnSpc>
              <a:spcBef>
                <a:spcPts val="0"/>
              </a:spcBef>
              <a:spcAft>
                <a:spcPts val="0"/>
              </a:spcAft>
              <a:buClr>
                <a:schemeClr val="dk1"/>
              </a:buClr>
              <a:buSzPts val="2100"/>
              <a:buNone/>
              <a:defRPr sz="2800"/>
            </a:lvl6pPr>
            <a:lvl7pPr lvl="6" algn="ctr">
              <a:lnSpc>
                <a:spcPct val="100000"/>
              </a:lnSpc>
              <a:spcBef>
                <a:spcPts val="0"/>
              </a:spcBef>
              <a:spcAft>
                <a:spcPts val="0"/>
              </a:spcAft>
              <a:buClr>
                <a:schemeClr val="dk1"/>
              </a:buClr>
              <a:buSzPts val="2100"/>
              <a:buNone/>
              <a:defRPr sz="2800"/>
            </a:lvl7pPr>
            <a:lvl8pPr lvl="7" algn="ctr">
              <a:lnSpc>
                <a:spcPct val="100000"/>
              </a:lnSpc>
              <a:spcBef>
                <a:spcPts val="0"/>
              </a:spcBef>
              <a:spcAft>
                <a:spcPts val="0"/>
              </a:spcAft>
              <a:buClr>
                <a:schemeClr val="dk1"/>
              </a:buClr>
              <a:buSzPts val="2100"/>
              <a:buNone/>
              <a:defRPr sz="2800"/>
            </a:lvl8pPr>
            <a:lvl9pPr lvl="8" algn="ctr">
              <a:lnSpc>
                <a:spcPct val="100000"/>
              </a:lnSpc>
              <a:spcBef>
                <a:spcPts val="0"/>
              </a:spcBef>
              <a:spcAft>
                <a:spcPts val="0"/>
              </a:spcAft>
              <a:buClr>
                <a:schemeClr val="dk1"/>
              </a:buClr>
              <a:buSzPts val="2100"/>
              <a:buNone/>
              <a:defRPr sz="2800"/>
            </a:lvl9pPr>
          </a:lstStyle>
          <a:p/>
        </p:txBody>
      </p:sp>
      <p:sp>
        <p:nvSpPr>
          <p:cNvPr id="32" name="Google Shape;32;p17"/>
          <p:cNvSpPr txBox="1">
            <a:spLocks noGrp="1"/>
          </p:cNvSpPr>
          <p:nvPr>
            <p:ph type="title" idx="2"/>
          </p:nvPr>
        </p:nvSpPr>
        <p:spPr>
          <a:xfrm>
            <a:off x="6465560" y="1334833"/>
            <a:ext cx="2702400" cy="2419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rgbClr val="F3F3F3"/>
              </a:buClr>
              <a:buSzPts val="12000"/>
              <a:buFont typeface="Play" panose="00000800000000000000"/>
              <a:buNone/>
              <a:defRPr sz="18665">
                <a:solidFill>
                  <a:srgbClr val="F3F3F3"/>
                </a:solidFill>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1">
  <p:cSld name="TITLE + TEXT 1">
    <p:bg>
      <p:bgPr>
        <a:solidFill>
          <a:srgbClr val="F3F3F3"/>
        </a:solidFill>
        <a:effectLst/>
      </p:bgPr>
    </p:bg>
    <p:spTree>
      <p:nvGrpSpPr>
        <p:cNvPr id="1" name="Shape 33"/>
        <p:cNvGrpSpPr/>
        <p:nvPr/>
      </p:nvGrpSpPr>
      <p:grpSpPr>
        <a:xfrm>
          <a:off x="0" y="0"/>
          <a:ext cx="0" cy="0"/>
          <a:chOff x="0" y="0"/>
          <a:chExt cx="0" cy="0"/>
        </a:xfrm>
      </p:grpSpPr>
      <p:sp>
        <p:nvSpPr>
          <p:cNvPr id="34" name="Google Shape;34;p18"/>
          <p:cNvSpPr/>
          <p:nvPr/>
        </p:nvSpPr>
        <p:spPr>
          <a:xfrm>
            <a:off x="6257933" y="3603400"/>
            <a:ext cx="5935200" cy="2738400"/>
          </a:xfrm>
          <a:prstGeom prst="rect">
            <a:avLst/>
          </a:prstGeom>
          <a:solidFill>
            <a:srgbClr val="F3F3F3">
              <a:alpha val="83529"/>
            </a:srgbClr>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Play" panose="00000800000000000000"/>
              <a:buNone/>
            </a:pPr>
            <a:endParaRPr sz="2400">
              <a:solidFill>
                <a:srgbClr val="FFFFFF"/>
              </a:solidFill>
              <a:latin typeface="Play" panose="00000800000000000000"/>
              <a:ea typeface="Play" panose="00000800000000000000"/>
              <a:cs typeface="Play" panose="00000800000000000000"/>
              <a:sym typeface="Play" panose="00000800000000000000"/>
            </a:endParaRPr>
          </a:p>
        </p:txBody>
      </p:sp>
      <p:sp>
        <p:nvSpPr>
          <p:cNvPr id="35" name="Google Shape;35;p18"/>
          <p:cNvSpPr/>
          <p:nvPr/>
        </p:nvSpPr>
        <p:spPr>
          <a:xfrm>
            <a:off x="2223233" y="-28"/>
            <a:ext cx="441200" cy="1122400"/>
          </a:xfrm>
          <a:prstGeom prst="rect">
            <a:avLst/>
          </a:prstGeom>
          <a:solidFill>
            <a:srgbClr val="F3F3F3">
              <a:alpha val="83529"/>
            </a:srgbClr>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Play" panose="00000800000000000000"/>
              <a:buNone/>
            </a:pPr>
            <a:endParaRPr sz="2400">
              <a:solidFill>
                <a:schemeClr val="dk1"/>
              </a:solidFill>
              <a:latin typeface="Play" panose="00000800000000000000"/>
              <a:ea typeface="Play" panose="00000800000000000000"/>
              <a:cs typeface="Play" panose="00000800000000000000"/>
              <a:sym typeface="Play" panose="00000800000000000000"/>
            </a:endParaRPr>
          </a:p>
        </p:txBody>
      </p:sp>
      <p:sp>
        <p:nvSpPr>
          <p:cNvPr id="36" name="Google Shape;36;p18"/>
          <p:cNvSpPr txBox="1">
            <a:spLocks noGrp="1"/>
          </p:cNvSpPr>
          <p:nvPr>
            <p:ph type="ctrTitle"/>
          </p:nvPr>
        </p:nvSpPr>
        <p:spPr>
          <a:xfrm>
            <a:off x="5542893" y="563033"/>
            <a:ext cx="5852400" cy="747600"/>
          </a:xfrm>
          <a:prstGeom prst="rect">
            <a:avLst/>
          </a:prstGeom>
          <a:noFill/>
          <a:ln>
            <a:noFill/>
          </a:ln>
        </p:spPr>
        <p:txBody>
          <a:bodyPr spcFirstLastPara="1" wrap="square" lIns="91425" tIns="91425" rIns="91425" bIns="91425" anchor="ctr" anchorCtr="0">
            <a:noAutofit/>
          </a:bodyPr>
          <a:lstStyle>
            <a:lvl1pPr lvl="0" algn="r">
              <a:lnSpc>
                <a:spcPct val="90000"/>
              </a:lnSpc>
              <a:spcBef>
                <a:spcPts val="0"/>
              </a:spcBef>
              <a:spcAft>
                <a:spcPts val="0"/>
              </a:spcAft>
              <a:buClr>
                <a:srgbClr val="051357"/>
              </a:buClr>
              <a:buSzPts val="1200"/>
              <a:buFont typeface="Teko Medium" panose="02000000000000000000"/>
              <a:buNone/>
              <a:defRPr sz="1600" b="0">
                <a:solidFill>
                  <a:srgbClr val="051357"/>
                </a:solidFill>
                <a:latin typeface="Teko Medium" panose="02000000000000000000"/>
                <a:ea typeface="Teko Medium" panose="02000000000000000000"/>
                <a:cs typeface="Teko Medium" panose="02000000000000000000"/>
                <a:sym typeface="Teko Medium" panose="02000000000000000000"/>
              </a:defRPr>
            </a:lvl1pPr>
            <a:lvl2pPr lvl="1" algn="r">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2pPr>
            <a:lvl3pPr lvl="2" algn="r">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3pPr>
            <a:lvl4pPr lvl="3" algn="r">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4pPr>
            <a:lvl5pPr lvl="4" algn="r">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5pPr>
            <a:lvl6pPr lvl="5" algn="r">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6pPr>
            <a:lvl7pPr lvl="6" algn="r">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7pPr>
            <a:lvl8pPr lvl="7" algn="r">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8pPr>
            <a:lvl9pPr lvl="8" algn="r">
              <a:spcBef>
                <a:spcPts val="0"/>
              </a:spcBef>
              <a:spcAft>
                <a:spcPts val="0"/>
              </a:spcAft>
              <a:buClr>
                <a:srgbClr val="051357"/>
              </a:buClr>
              <a:buSzPts val="900"/>
              <a:buFont typeface="Titillium Web SemiBold" panose="00000500000000000000"/>
              <a:buNone/>
              <a:defRPr sz="1200">
                <a:solidFill>
                  <a:srgbClr val="051357"/>
                </a:solidFill>
                <a:latin typeface="Titillium Web SemiBold" panose="00000500000000000000"/>
                <a:ea typeface="Titillium Web SemiBold" panose="00000500000000000000"/>
                <a:cs typeface="Titillium Web SemiBold" panose="00000500000000000000"/>
                <a:sym typeface="Titillium Web SemiBold" panose="00000500000000000000"/>
              </a:defRPr>
            </a:lvl9pPr>
          </a:lstStyle>
          <a:p/>
        </p:txBody>
      </p:sp>
      <p:sp>
        <p:nvSpPr>
          <p:cNvPr id="37" name="Google Shape;37;p18"/>
          <p:cNvSpPr txBox="1">
            <a:spLocks noGrp="1"/>
          </p:cNvSpPr>
          <p:nvPr>
            <p:ph type="ctrTitle" idx="2"/>
          </p:nvPr>
        </p:nvSpPr>
        <p:spPr>
          <a:xfrm>
            <a:off x="6125763" y="3154233"/>
            <a:ext cx="5551600" cy="7704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rgbClr val="051357"/>
              </a:buClr>
              <a:buSzPts val="4800"/>
              <a:buFont typeface="Play" panose="00000800000000000000"/>
              <a:buNone/>
              <a:defRPr sz="6400">
                <a:solidFill>
                  <a:srgbClr val="051357"/>
                </a:solidFill>
              </a:defRPr>
            </a:lvl1pPr>
            <a:lvl2pPr lvl="1" algn="r">
              <a:spcBef>
                <a:spcPts val="0"/>
              </a:spcBef>
              <a:spcAft>
                <a:spcPts val="0"/>
              </a:spcAft>
              <a:buSzPts val="1600"/>
              <a:buNone/>
              <a:defRPr sz="2135"/>
            </a:lvl2pPr>
            <a:lvl3pPr lvl="2" algn="r">
              <a:spcBef>
                <a:spcPts val="0"/>
              </a:spcBef>
              <a:spcAft>
                <a:spcPts val="0"/>
              </a:spcAft>
              <a:buSzPts val="1600"/>
              <a:buNone/>
              <a:defRPr sz="2135"/>
            </a:lvl3pPr>
            <a:lvl4pPr lvl="3" algn="r">
              <a:spcBef>
                <a:spcPts val="0"/>
              </a:spcBef>
              <a:spcAft>
                <a:spcPts val="0"/>
              </a:spcAft>
              <a:buSzPts val="1600"/>
              <a:buNone/>
              <a:defRPr sz="2135"/>
            </a:lvl4pPr>
            <a:lvl5pPr lvl="4" algn="r">
              <a:spcBef>
                <a:spcPts val="0"/>
              </a:spcBef>
              <a:spcAft>
                <a:spcPts val="0"/>
              </a:spcAft>
              <a:buSzPts val="1600"/>
              <a:buNone/>
              <a:defRPr sz="2135"/>
            </a:lvl5pPr>
            <a:lvl6pPr lvl="5" algn="r">
              <a:spcBef>
                <a:spcPts val="0"/>
              </a:spcBef>
              <a:spcAft>
                <a:spcPts val="0"/>
              </a:spcAft>
              <a:buSzPts val="1600"/>
              <a:buNone/>
              <a:defRPr sz="2135"/>
            </a:lvl6pPr>
            <a:lvl7pPr lvl="6" algn="r">
              <a:spcBef>
                <a:spcPts val="0"/>
              </a:spcBef>
              <a:spcAft>
                <a:spcPts val="0"/>
              </a:spcAft>
              <a:buSzPts val="1600"/>
              <a:buNone/>
              <a:defRPr sz="2135"/>
            </a:lvl7pPr>
            <a:lvl8pPr lvl="7" algn="r">
              <a:spcBef>
                <a:spcPts val="0"/>
              </a:spcBef>
              <a:spcAft>
                <a:spcPts val="0"/>
              </a:spcAft>
              <a:buSzPts val="1600"/>
              <a:buNone/>
              <a:defRPr sz="2135"/>
            </a:lvl8pPr>
            <a:lvl9pPr lvl="8" algn="r">
              <a:spcBef>
                <a:spcPts val="0"/>
              </a:spcBef>
              <a:spcAft>
                <a:spcPts val="0"/>
              </a:spcAft>
              <a:buSzPts val="1600"/>
              <a:buNone/>
              <a:defRPr sz="2135"/>
            </a:lvl9pPr>
          </a:lstStyle>
          <a:p/>
        </p:txBody>
      </p:sp>
      <p:sp>
        <p:nvSpPr>
          <p:cNvPr id="38" name="Google Shape;38;p18"/>
          <p:cNvSpPr txBox="1">
            <a:spLocks noGrp="1"/>
          </p:cNvSpPr>
          <p:nvPr>
            <p:ph type="subTitle" idx="1"/>
          </p:nvPr>
        </p:nvSpPr>
        <p:spPr>
          <a:xfrm>
            <a:off x="7154600" y="3915533"/>
            <a:ext cx="4240800" cy="2114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51357"/>
              </a:buClr>
              <a:buSzPts val="1400"/>
              <a:buNone/>
              <a:defRPr sz="1865">
                <a:solidFill>
                  <a:srgbClr val="051357"/>
                </a:solidFill>
              </a:defRPr>
            </a:lvl1pPr>
            <a:lvl2pPr lvl="1" algn="r">
              <a:lnSpc>
                <a:spcPct val="100000"/>
              </a:lnSpc>
              <a:spcBef>
                <a:spcPts val="0"/>
              </a:spcBef>
              <a:spcAft>
                <a:spcPts val="0"/>
              </a:spcAft>
              <a:buClr>
                <a:schemeClr val="dk1"/>
              </a:buClr>
              <a:buSzPts val="1400"/>
              <a:buNone/>
              <a:defRPr/>
            </a:lvl2pPr>
            <a:lvl3pPr lvl="2" algn="r">
              <a:lnSpc>
                <a:spcPct val="100000"/>
              </a:lnSpc>
              <a:spcBef>
                <a:spcPts val="0"/>
              </a:spcBef>
              <a:spcAft>
                <a:spcPts val="0"/>
              </a:spcAft>
              <a:buClr>
                <a:schemeClr val="dk1"/>
              </a:buClr>
              <a:buSzPts val="1400"/>
              <a:buNone/>
              <a:defRPr/>
            </a:lvl3pPr>
            <a:lvl4pPr lvl="3" algn="r">
              <a:lnSpc>
                <a:spcPct val="100000"/>
              </a:lnSpc>
              <a:spcBef>
                <a:spcPts val="0"/>
              </a:spcBef>
              <a:spcAft>
                <a:spcPts val="0"/>
              </a:spcAft>
              <a:buClr>
                <a:schemeClr val="dk1"/>
              </a:buClr>
              <a:buSzPts val="1400"/>
              <a:buNone/>
              <a:defRPr/>
            </a:lvl4pPr>
            <a:lvl5pPr lvl="4" algn="r">
              <a:lnSpc>
                <a:spcPct val="100000"/>
              </a:lnSpc>
              <a:spcBef>
                <a:spcPts val="0"/>
              </a:spcBef>
              <a:spcAft>
                <a:spcPts val="0"/>
              </a:spcAft>
              <a:buClr>
                <a:schemeClr val="dk1"/>
              </a:buClr>
              <a:buSzPts val="1400"/>
              <a:buNone/>
              <a:defRPr/>
            </a:lvl5pPr>
            <a:lvl6pPr lvl="5" algn="r">
              <a:lnSpc>
                <a:spcPct val="100000"/>
              </a:lnSpc>
              <a:spcBef>
                <a:spcPts val="0"/>
              </a:spcBef>
              <a:spcAft>
                <a:spcPts val="0"/>
              </a:spcAft>
              <a:buClr>
                <a:schemeClr val="dk1"/>
              </a:buClr>
              <a:buSzPts val="1400"/>
              <a:buNone/>
              <a:defRPr/>
            </a:lvl6pPr>
            <a:lvl7pPr lvl="6" algn="r">
              <a:lnSpc>
                <a:spcPct val="100000"/>
              </a:lnSpc>
              <a:spcBef>
                <a:spcPts val="0"/>
              </a:spcBef>
              <a:spcAft>
                <a:spcPts val="0"/>
              </a:spcAft>
              <a:buClr>
                <a:schemeClr val="dk1"/>
              </a:buClr>
              <a:buSzPts val="1400"/>
              <a:buNone/>
              <a:defRPr/>
            </a:lvl7pPr>
            <a:lvl8pPr lvl="7" algn="r">
              <a:lnSpc>
                <a:spcPct val="100000"/>
              </a:lnSpc>
              <a:spcBef>
                <a:spcPts val="0"/>
              </a:spcBef>
              <a:spcAft>
                <a:spcPts val="0"/>
              </a:spcAft>
              <a:buClr>
                <a:schemeClr val="dk1"/>
              </a:buClr>
              <a:buSzPts val="1400"/>
              <a:buNone/>
              <a:defRPr/>
            </a:lvl8pPr>
            <a:lvl9pPr lvl="8" algn="r">
              <a:lnSpc>
                <a:spcPct val="100000"/>
              </a:lnSpc>
              <a:spcBef>
                <a:spcPts val="0"/>
              </a:spcBef>
              <a:spcAft>
                <a:spcPts val="0"/>
              </a:spcAft>
              <a:buClr>
                <a:schemeClr val="dk1"/>
              </a:buClr>
              <a:buSzPts val="1400"/>
              <a:buNone/>
              <a:defRPr/>
            </a:lvl9pPr>
          </a:lstStyle>
          <a:p/>
        </p:txBody>
      </p:sp>
      <p:sp>
        <p:nvSpPr>
          <p:cNvPr id="39" name="Google Shape;39;p18"/>
          <p:cNvSpPr txBox="1">
            <a:spLocks noGrp="1"/>
          </p:cNvSpPr>
          <p:nvPr>
            <p:ph type="sldNum" idx="12"/>
          </p:nvPr>
        </p:nvSpPr>
        <p:spPr>
          <a:xfrm>
            <a:off x="612845" y="3166568"/>
            <a:ext cx="731600" cy="524800"/>
          </a:xfrm>
          <a:prstGeom prst="rect">
            <a:avLst/>
          </a:prstGeom>
          <a:noFill/>
          <a:ln>
            <a:noFill/>
          </a:ln>
        </p:spPr>
        <p:txBody>
          <a:bodyPr spcFirstLastPara="1" wrap="square" lIns="91425" tIns="91425" rIns="91425" bIns="91425" anchor="ctr" anchorCtr="0">
            <a:noAutofit/>
          </a:bodyPr>
          <a:lstStyle>
            <a:lvl1pPr marL="0" lvl="0" indent="0" algn="ctr">
              <a:buClr>
                <a:srgbClr val="FFFFFF"/>
              </a:buClr>
              <a:buSzPts val="3200"/>
              <a:buFont typeface="Teko Medium" panose="02000000000000000000"/>
              <a:buNone/>
              <a:defRPr sz="3200">
                <a:solidFill>
                  <a:srgbClr val="FFFFFF"/>
                </a:solidFill>
                <a:latin typeface="Teko Medium" panose="02000000000000000000"/>
                <a:ea typeface="Teko Medium" panose="02000000000000000000"/>
                <a:cs typeface="Teko Medium" panose="02000000000000000000"/>
                <a:sym typeface="Teko Medium" panose="02000000000000000000"/>
              </a:defRPr>
            </a:lvl1pPr>
            <a:lvl2pPr marL="0" lvl="1" indent="0" algn="ctr">
              <a:buClr>
                <a:srgbClr val="FFFFFF"/>
              </a:buClr>
              <a:buSzPts val="3200"/>
              <a:buFont typeface="Teko Medium" panose="02000000000000000000"/>
              <a:buNone/>
              <a:defRPr sz="3200">
                <a:solidFill>
                  <a:srgbClr val="FFFFFF"/>
                </a:solidFill>
                <a:latin typeface="Teko Medium" panose="02000000000000000000"/>
                <a:ea typeface="Teko Medium" panose="02000000000000000000"/>
                <a:cs typeface="Teko Medium" panose="02000000000000000000"/>
                <a:sym typeface="Teko Medium" panose="02000000000000000000"/>
              </a:defRPr>
            </a:lvl2pPr>
            <a:lvl3pPr marL="0" lvl="2" indent="0" algn="ctr">
              <a:buClr>
                <a:srgbClr val="FFFFFF"/>
              </a:buClr>
              <a:buSzPts val="3200"/>
              <a:buFont typeface="Teko Medium" panose="02000000000000000000"/>
              <a:buNone/>
              <a:defRPr sz="3200">
                <a:solidFill>
                  <a:srgbClr val="FFFFFF"/>
                </a:solidFill>
                <a:latin typeface="Teko Medium" panose="02000000000000000000"/>
                <a:ea typeface="Teko Medium" panose="02000000000000000000"/>
                <a:cs typeface="Teko Medium" panose="02000000000000000000"/>
                <a:sym typeface="Teko Medium" panose="02000000000000000000"/>
              </a:defRPr>
            </a:lvl3pPr>
            <a:lvl4pPr marL="0" lvl="3" indent="0" algn="ctr">
              <a:buClr>
                <a:srgbClr val="FFFFFF"/>
              </a:buClr>
              <a:buSzPts val="3200"/>
              <a:buFont typeface="Teko Medium" panose="02000000000000000000"/>
              <a:buNone/>
              <a:defRPr sz="3200">
                <a:solidFill>
                  <a:srgbClr val="FFFFFF"/>
                </a:solidFill>
                <a:latin typeface="Teko Medium" panose="02000000000000000000"/>
                <a:ea typeface="Teko Medium" panose="02000000000000000000"/>
                <a:cs typeface="Teko Medium" panose="02000000000000000000"/>
                <a:sym typeface="Teko Medium" panose="02000000000000000000"/>
              </a:defRPr>
            </a:lvl4pPr>
            <a:lvl5pPr marL="0" lvl="4" indent="0" algn="ctr">
              <a:buClr>
                <a:srgbClr val="FFFFFF"/>
              </a:buClr>
              <a:buSzPts val="3200"/>
              <a:buFont typeface="Teko Medium" panose="02000000000000000000"/>
              <a:buNone/>
              <a:defRPr sz="3200">
                <a:solidFill>
                  <a:srgbClr val="FFFFFF"/>
                </a:solidFill>
                <a:latin typeface="Teko Medium" panose="02000000000000000000"/>
                <a:ea typeface="Teko Medium" panose="02000000000000000000"/>
                <a:cs typeface="Teko Medium" panose="02000000000000000000"/>
                <a:sym typeface="Teko Medium" panose="02000000000000000000"/>
              </a:defRPr>
            </a:lvl5pPr>
            <a:lvl6pPr marL="0" lvl="5" indent="0" algn="ctr">
              <a:buClr>
                <a:srgbClr val="FFFFFF"/>
              </a:buClr>
              <a:buSzPts val="3200"/>
              <a:buFont typeface="Teko Medium" panose="02000000000000000000"/>
              <a:buNone/>
              <a:defRPr sz="3200">
                <a:solidFill>
                  <a:srgbClr val="FFFFFF"/>
                </a:solidFill>
                <a:latin typeface="Teko Medium" panose="02000000000000000000"/>
                <a:ea typeface="Teko Medium" panose="02000000000000000000"/>
                <a:cs typeface="Teko Medium" panose="02000000000000000000"/>
                <a:sym typeface="Teko Medium" panose="02000000000000000000"/>
              </a:defRPr>
            </a:lvl6pPr>
            <a:lvl7pPr marL="0" lvl="6" indent="0" algn="ctr">
              <a:buClr>
                <a:srgbClr val="FFFFFF"/>
              </a:buClr>
              <a:buSzPts val="3200"/>
              <a:buFont typeface="Teko Medium" panose="02000000000000000000"/>
              <a:buNone/>
              <a:defRPr sz="3200">
                <a:solidFill>
                  <a:srgbClr val="FFFFFF"/>
                </a:solidFill>
                <a:latin typeface="Teko Medium" panose="02000000000000000000"/>
                <a:ea typeface="Teko Medium" panose="02000000000000000000"/>
                <a:cs typeface="Teko Medium" panose="02000000000000000000"/>
                <a:sym typeface="Teko Medium" panose="02000000000000000000"/>
              </a:defRPr>
            </a:lvl7pPr>
            <a:lvl8pPr marL="0" lvl="7" indent="0" algn="ctr">
              <a:buClr>
                <a:srgbClr val="FFFFFF"/>
              </a:buClr>
              <a:buSzPts val="3200"/>
              <a:buFont typeface="Teko Medium" panose="02000000000000000000"/>
              <a:buNone/>
              <a:defRPr sz="3200">
                <a:solidFill>
                  <a:srgbClr val="FFFFFF"/>
                </a:solidFill>
                <a:latin typeface="Teko Medium" panose="02000000000000000000"/>
                <a:ea typeface="Teko Medium" panose="02000000000000000000"/>
                <a:cs typeface="Teko Medium" panose="02000000000000000000"/>
                <a:sym typeface="Teko Medium" panose="02000000000000000000"/>
              </a:defRPr>
            </a:lvl8pPr>
            <a:lvl9pPr marL="0" lvl="8" indent="0" algn="ctr">
              <a:buClr>
                <a:srgbClr val="FFFFFF"/>
              </a:buClr>
              <a:buSzPts val="3200"/>
              <a:buFont typeface="Teko Medium" panose="02000000000000000000"/>
              <a:buNone/>
              <a:defRPr sz="3200">
                <a:solidFill>
                  <a:srgbClr val="FFFFFF"/>
                </a:solidFill>
                <a:latin typeface="Teko Medium" panose="02000000000000000000"/>
                <a:ea typeface="Teko Medium" panose="02000000000000000000"/>
                <a:cs typeface="Teko Medium" panose="02000000000000000000"/>
                <a:sym typeface="Teko Medium" panose="02000000000000000000"/>
              </a:defRPr>
            </a:lvl9pPr>
          </a:lstStyle>
          <a:p>
            <a:pPr marL="0" lvl="0" indent="0" algn="ctr" rtl="0">
              <a:spcBef>
                <a:spcPts val="0"/>
              </a:spcBef>
              <a:spcAft>
                <a:spcPts val="0"/>
              </a:spcAft>
              <a:buNone/>
            </a:pPr>
            <a:fld id="{00000000-1234-1234-1234-123412341234}" type="slidenum">
              <a:rPr lang="en-US"/>
            </a:fld>
            <a:endParaRPr lang="en-US"/>
          </a:p>
        </p:txBody>
      </p:sp>
      <p:pic>
        <p:nvPicPr>
          <p:cNvPr id="40" name="Google Shape;40;p18"/>
          <p:cNvPicPr preferRelativeResize="0"/>
          <p:nvPr/>
        </p:nvPicPr>
        <p:blipFill rotWithShape="1">
          <a:blip r:embed="rId2"/>
          <a:srcRect/>
          <a:stretch>
            <a:fillRect/>
          </a:stretch>
        </p:blipFill>
        <p:spPr>
          <a:xfrm>
            <a:off x="0" y="0"/>
            <a:ext cx="12192000"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41"/>
        <p:cNvGrpSpPr/>
        <p:nvPr/>
      </p:nvGrpSpPr>
      <p:grpSpPr>
        <a:xfrm>
          <a:off x="0" y="0"/>
          <a:ext cx="0" cy="0"/>
          <a:chOff x="0" y="0"/>
          <a:chExt cx="0" cy="0"/>
        </a:xfrm>
      </p:grpSpPr>
      <p:sp>
        <p:nvSpPr>
          <p:cNvPr id="42" name="Google Shape;42;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4" name="Google Shape;4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47"/>
        <p:cNvGrpSpPr/>
        <p:nvPr/>
      </p:nvGrpSpPr>
      <p:grpSpPr>
        <a:xfrm>
          <a:off x="0" y="0"/>
          <a:ext cx="0" cy="0"/>
          <a:chOff x="0" y="0"/>
          <a:chExt cx="0" cy="0"/>
        </a:xfrm>
      </p:grpSpPr>
      <p:sp>
        <p:nvSpPr>
          <p:cNvPr id="48" name="Google Shape;48;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panose="00000800000000000000"/>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 name="Google Shape;5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53"/>
        <p:cNvGrpSpPr/>
        <p:nvPr/>
      </p:nvGrpSpPr>
      <p:grpSpPr>
        <a:xfrm>
          <a:off x="0" y="0"/>
          <a:ext cx="0" cy="0"/>
          <a:chOff x="0" y="0"/>
          <a:chExt cx="0" cy="0"/>
        </a:xfrm>
      </p:grpSpPr>
      <p:sp>
        <p:nvSpPr>
          <p:cNvPr id="54" name="Google Shape;54;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panose="00000800000000000000"/>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56" name="Google Shape;5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59"/>
        <p:cNvGrpSpPr/>
        <p:nvPr/>
      </p:nvGrpSpPr>
      <p:grpSpPr>
        <a:xfrm>
          <a:off x="0" y="0"/>
          <a:ext cx="0" cy="0"/>
          <a:chOff x="0" y="0"/>
          <a:chExt cx="0" cy="0"/>
        </a:xfrm>
      </p:grpSpPr>
      <p:sp>
        <p:nvSpPr>
          <p:cNvPr id="60" name="Google Shape;6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62" name="Google Shape;62;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63" name="Google Shape;63;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66"/>
        <p:cNvGrpSpPr/>
        <p:nvPr/>
      </p:nvGrpSpPr>
      <p:grpSpPr>
        <a:xfrm>
          <a:off x="0" y="0"/>
          <a:ext cx="0" cy="0"/>
          <a:chOff x="0" y="0"/>
          <a:chExt cx="0" cy="0"/>
        </a:xfrm>
      </p:grpSpPr>
      <p:sp>
        <p:nvSpPr>
          <p:cNvPr id="67" name="Google Shape;67;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69" name="Google Shape;69;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0" name="Google Shape;70;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71" name="Google Shape;71;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2" name="Google Shape;7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panose="00000800000000000000"/>
              <a:buNone/>
              <a:defRPr sz="4400" b="0" i="0" u="none" strike="noStrike" cap="none">
                <a:solidFill>
                  <a:schemeClr val="dk1"/>
                </a:solidFill>
                <a:latin typeface="Play" panose="00000800000000000000"/>
                <a:ea typeface="Play" panose="00000800000000000000"/>
                <a:cs typeface="Play" panose="00000800000000000000"/>
                <a:sym typeface="Play" panose="00000800000000000000"/>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Play" panose="00000800000000000000"/>
                <a:ea typeface="Play" panose="00000800000000000000"/>
                <a:cs typeface="Play" panose="00000800000000000000"/>
                <a:sym typeface="Play" panose="00000800000000000000"/>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lay" panose="00000800000000000000"/>
                <a:ea typeface="Play" panose="00000800000000000000"/>
                <a:cs typeface="Play" panose="00000800000000000000"/>
                <a:sym typeface="Play" panose="00000800000000000000"/>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lay" panose="00000800000000000000"/>
                <a:ea typeface="Play" panose="00000800000000000000"/>
                <a:cs typeface="Play" panose="00000800000000000000"/>
                <a:sym typeface="Play" panose="00000800000000000000"/>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lay" panose="00000800000000000000"/>
                <a:ea typeface="Play" panose="00000800000000000000"/>
                <a:cs typeface="Play" panose="00000800000000000000"/>
                <a:sym typeface="Play" panose="00000800000000000000"/>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lay" panose="00000800000000000000"/>
                <a:ea typeface="Play" panose="00000800000000000000"/>
                <a:cs typeface="Play" panose="00000800000000000000"/>
                <a:sym typeface="Play" panose="000008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lay" panose="00000800000000000000"/>
                <a:ea typeface="Play" panose="00000800000000000000"/>
                <a:cs typeface="Play" panose="00000800000000000000"/>
                <a:sym typeface="Play" panose="000008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lay" panose="00000800000000000000"/>
                <a:ea typeface="Play" panose="00000800000000000000"/>
                <a:cs typeface="Play" panose="00000800000000000000"/>
                <a:sym typeface="Play" panose="000008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lay" panose="00000800000000000000"/>
                <a:ea typeface="Play" panose="00000800000000000000"/>
                <a:cs typeface="Play" panose="00000800000000000000"/>
                <a:sym typeface="Play" panose="000008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lay" panose="00000800000000000000"/>
                <a:ea typeface="Play" panose="00000800000000000000"/>
                <a:cs typeface="Play" panose="00000800000000000000"/>
                <a:sym typeface="Play" panose="00000800000000000000"/>
              </a:defRPr>
            </a:lvl9pPr>
          </a:lstStyle>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Play" panose="00000800000000000000"/>
                <a:ea typeface="Play" panose="00000800000000000000"/>
                <a:cs typeface="Play" panose="00000800000000000000"/>
                <a:sym typeface="Play" panose="00000800000000000000"/>
              </a:defRPr>
            </a:lvl1pPr>
            <a:lvl2pPr marR="0" lvl="1" algn="l" rtl="0">
              <a:spcBef>
                <a:spcPts val="0"/>
              </a:spcBef>
              <a:spcAft>
                <a:spcPts val="0"/>
              </a:spcAft>
              <a:buSzPts val="1400"/>
              <a:buNone/>
              <a:defRPr sz="1800" b="0" i="0" u="none" strike="noStrike" cap="none">
                <a:solidFill>
                  <a:schemeClr val="dk1"/>
                </a:solidFill>
                <a:latin typeface="Play" panose="00000800000000000000"/>
                <a:ea typeface="Play" panose="00000800000000000000"/>
                <a:cs typeface="Play" panose="00000800000000000000"/>
                <a:sym typeface="Play" panose="00000800000000000000"/>
              </a:defRPr>
            </a:lvl2pPr>
            <a:lvl3pPr marR="0" lvl="2" algn="l" rtl="0">
              <a:spcBef>
                <a:spcPts val="0"/>
              </a:spcBef>
              <a:spcAft>
                <a:spcPts val="0"/>
              </a:spcAft>
              <a:buSzPts val="1400"/>
              <a:buNone/>
              <a:defRPr sz="1800" b="0" i="0" u="none" strike="noStrike" cap="none">
                <a:solidFill>
                  <a:schemeClr val="dk1"/>
                </a:solidFill>
                <a:latin typeface="Play" panose="00000800000000000000"/>
                <a:ea typeface="Play" panose="00000800000000000000"/>
                <a:cs typeface="Play" panose="00000800000000000000"/>
                <a:sym typeface="Play" panose="00000800000000000000"/>
              </a:defRPr>
            </a:lvl3pPr>
            <a:lvl4pPr marR="0" lvl="3" algn="l" rtl="0">
              <a:spcBef>
                <a:spcPts val="0"/>
              </a:spcBef>
              <a:spcAft>
                <a:spcPts val="0"/>
              </a:spcAft>
              <a:buSzPts val="1400"/>
              <a:buNone/>
              <a:defRPr sz="1800" b="0" i="0" u="none" strike="noStrike" cap="none">
                <a:solidFill>
                  <a:schemeClr val="dk1"/>
                </a:solidFill>
                <a:latin typeface="Play" panose="00000800000000000000"/>
                <a:ea typeface="Play" panose="00000800000000000000"/>
                <a:cs typeface="Play" panose="00000800000000000000"/>
                <a:sym typeface="Play" panose="00000800000000000000"/>
              </a:defRPr>
            </a:lvl4pPr>
            <a:lvl5pPr marR="0" lvl="4" algn="l" rtl="0">
              <a:spcBef>
                <a:spcPts val="0"/>
              </a:spcBef>
              <a:spcAft>
                <a:spcPts val="0"/>
              </a:spcAft>
              <a:buSzPts val="1400"/>
              <a:buNone/>
              <a:defRPr sz="1800" b="0" i="0" u="none" strike="noStrike" cap="none">
                <a:solidFill>
                  <a:schemeClr val="dk1"/>
                </a:solidFill>
                <a:latin typeface="Play" panose="00000800000000000000"/>
                <a:ea typeface="Play" panose="00000800000000000000"/>
                <a:cs typeface="Play" panose="00000800000000000000"/>
                <a:sym typeface="Play" panose="00000800000000000000"/>
              </a:defRPr>
            </a:lvl5pPr>
            <a:lvl6pPr marR="0" lvl="5" algn="l" rtl="0">
              <a:spcBef>
                <a:spcPts val="0"/>
              </a:spcBef>
              <a:spcAft>
                <a:spcPts val="0"/>
              </a:spcAft>
              <a:buSzPts val="1400"/>
              <a:buNone/>
              <a:defRPr sz="1800" b="0" i="0" u="none" strike="noStrike" cap="none">
                <a:solidFill>
                  <a:schemeClr val="dk1"/>
                </a:solidFill>
                <a:latin typeface="Play" panose="00000800000000000000"/>
                <a:ea typeface="Play" panose="00000800000000000000"/>
                <a:cs typeface="Play" panose="00000800000000000000"/>
                <a:sym typeface="Play" panose="00000800000000000000"/>
              </a:defRPr>
            </a:lvl6pPr>
            <a:lvl7pPr marR="0" lvl="6" algn="l" rtl="0">
              <a:spcBef>
                <a:spcPts val="0"/>
              </a:spcBef>
              <a:spcAft>
                <a:spcPts val="0"/>
              </a:spcAft>
              <a:buSzPts val="1400"/>
              <a:buNone/>
              <a:defRPr sz="1800" b="0" i="0" u="none" strike="noStrike" cap="none">
                <a:solidFill>
                  <a:schemeClr val="dk1"/>
                </a:solidFill>
                <a:latin typeface="Play" panose="00000800000000000000"/>
                <a:ea typeface="Play" panose="00000800000000000000"/>
                <a:cs typeface="Play" panose="00000800000000000000"/>
                <a:sym typeface="Play" panose="00000800000000000000"/>
              </a:defRPr>
            </a:lvl7pPr>
            <a:lvl8pPr marR="0" lvl="7" algn="l" rtl="0">
              <a:spcBef>
                <a:spcPts val="0"/>
              </a:spcBef>
              <a:spcAft>
                <a:spcPts val="0"/>
              </a:spcAft>
              <a:buSzPts val="1400"/>
              <a:buNone/>
              <a:defRPr sz="1800" b="0" i="0" u="none" strike="noStrike" cap="none">
                <a:solidFill>
                  <a:schemeClr val="dk1"/>
                </a:solidFill>
                <a:latin typeface="Play" panose="00000800000000000000"/>
                <a:ea typeface="Play" panose="00000800000000000000"/>
                <a:cs typeface="Play" panose="00000800000000000000"/>
                <a:sym typeface="Play" panose="00000800000000000000"/>
              </a:defRPr>
            </a:lvl8pPr>
            <a:lvl9pPr marR="0" lvl="8" algn="l" rtl="0">
              <a:spcBef>
                <a:spcPts val="0"/>
              </a:spcBef>
              <a:spcAft>
                <a:spcPts val="0"/>
              </a:spcAft>
              <a:buSzPts val="1400"/>
              <a:buNone/>
              <a:defRPr sz="1800" b="0" i="0" u="none" strike="noStrike" cap="none">
                <a:solidFill>
                  <a:schemeClr val="dk1"/>
                </a:solidFill>
                <a:latin typeface="Play" panose="00000800000000000000"/>
                <a:ea typeface="Play" panose="00000800000000000000"/>
                <a:cs typeface="Play" panose="00000800000000000000"/>
                <a:sym typeface="Play" panose="00000800000000000000"/>
              </a:defRPr>
            </a:lvl9pPr>
          </a:lstStyle>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Play" panose="00000800000000000000"/>
                <a:ea typeface="Play" panose="00000800000000000000"/>
                <a:cs typeface="Play" panose="00000800000000000000"/>
                <a:sym typeface="Play" panose="00000800000000000000"/>
              </a:defRPr>
            </a:lvl1pPr>
            <a:lvl2pPr marR="0" lvl="1" algn="l" rtl="0">
              <a:spcBef>
                <a:spcPts val="0"/>
              </a:spcBef>
              <a:spcAft>
                <a:spcPts val="0"/>
              </a:spcAft>
              <a:buSzPts val="1400"/>
              <a:buNone/>
              <a:defRPr sz="1800" b="0" i="0" u="none" strike="noStrike" cap="none">
                <a:solidFill>
                  <a:schemeClr val="dk1"/>
                </a:solidFill>
                <a:latin typeface="Play" panose="00000800000000000000"/>
                <a:ea typeface="Play" panose="00000800000000000000"/>
                <a:cs typeface="Play" panose="00000800000000000000"/>
                <a:sym typeface="Play" panose="00000800000000000000"/>
              </a:defRPr>
            </a:lvl2pPr>
            <a:lvl3pPr marR="0" lvl="2" algn="l" rtl="0">
              <a:spcBef>
                <a:spcPts val="0"/>
              </a:spcBef>
              <a:spcAft>
                <a:spcPts val="0"/>
              </a:spcAft>
              <a:buSzPts val="1400"/>
              <a:buNone/>
              <a:defRPr sz="1800" b="0" i="0" u="none" strike="noStrike" cap="none">
                <a:solidFill>
                  <a:schemeClr val="dk1"/>
                </a:solidFill>
                <a:latin typeface="Play" panose="00000800000000000000"/>
                <a:ea typeface="Play" panose="00000800000000000000"/>
                <a:cs typeface="Play" panose="00000800000000000000"/>
                <a:sym typeface="Play" panose="00000800000000000000"/>
              </a:defRPr>
            </a:lvl3pPr>
            <a:lvl4pPr marR="0" lvl="3" algn="l" rtl="0">
              <a:spcBef>
                <a:spcPts val="0"/>
              </a:spcBef>
              <a:spcAft>
                <a:spcPts val="0"/>
              </a:spcAft>
              <a:buSzPts val="1400"/>
              <a:buNone/>
              <a:defRPr sz="1800" b="0" i="0" u="none" strike="noStrike" cap="none">
                <a:solidFill>
                  <a:schemeClr val="dk1"/>
                </a:solidFill>
                <a:latin typeface="Play" panose="00000800000000000000"/>
                <a:ea typeface="Play" panose="00000800000000000000"/>
                <a:cs typeface="Play" panose="00000800000000000000"/>
                <a:sym typeface="Play" panose="00000800000000000000"/>
              </a:defRPr>
            </a:lvl4pPr>
            <a:lvl5pPr marR="0" lvl="4" algn="l" rtl="0">
              <a:spcBef>
                <a:spcPts val="0"/>
              </a:spcBef>
              <a:spcAft>
                <a:spcPts val="0"/>
              </a:spcAft>
              <a:buSzPts val="1400"/>
              <a:buNone/>
              <a:defRPr sz="1800" b="0" i="0" u="none" strike="noStrike" cap="none">
                <a:solidFill>
                  <a:schemeClr val="dk1"/>
                </a:solidFill>
                <a:latin typeface="Play" panose="00000800000000000000"/>
                <a:ea typeface="Play" panose="00000800000000000000"/>
                <a:cs typeface="Play" panose="00000800000000000000"/>
                <a:sym typeface="Play" panose="00000800000000000000"/>
              </a:defRPr>
            </a:lvl5pPr>
            <a:lvl6pPr marR="0" lvl="5" algn="l" rtl="0">
              <a:spcBef>
                <a:spcPts val="0"/>
              </a:spcBef>
              <a:spcAft>
                <a:spcPts val="0"/>
              </a:spcAft>
              <a:buSzPts val="1400"/>
              <a:buNone/>
              <a:defRPr sz="1800" b="0" i="0" u="none" strike="noStrike" cap="none">
                <a:solidFill>
                  <a:schemeClr val="dk1"/>
                </a:solidFill>
                <a:latin typeface="Play" panose="00000800000000000000"/>
                <a:ea typeface="Play" panose="00000800000000000000"/>
                <a:cs typeface="Play" panose="00000800000000000000"/>
                <a:sym typeface="Play" panose="00000800000000000000"/>
              </a:defRPr>
            </a:lvl6pPr>
            <a:lvl7pPr marR="0" lvl="6" algn="l" rtl="0">
              <a:spcBef>
                <a:spcPts val="0"/>
              </a:spcBef>
              <a:spcAft>
                <a:spcPts val="0"/>
              </a:spcAft>
              <a:buSzPts val="1400"/>
              <a:buNone/>
              <a:defRPr sz="1800" b="0" i="0" u="none" strike="noStrike" cap="none">
                <a:solidFill>
                  <a:schemeClr val="dk1"/>
                </a:solidFill>
                <a:latin typeface="Play" panose="00000800000000000000"/>
                <a:ea typeface="Play" panose="00000800000000000000"/>
                <a:cs typeface="Play" panose="00000800000000000000"/>
                <a:sym typeface="Play" panose="00000800000000000000"/>
              </a:defRPr>
            </a:lvl7pPr>
            <a:lvl8pPr marR="0" lvl="7" algn="l" rtl="0">
              <a:spcBef>
                <a:spcPts val="0"/>
              </a:spcBef>
              <a:spcAft>
                <a:spcPts val="0"/>
              </a:spcAft>
              <a:buSzPts val="1400"/>
              <a:buNone/>
              <a:defRPr sz="1800" b="0" i="0" u="none" strike="noStrike" cap="none">
                <a:solidFill>
                  <a:schemeClr val="dk1"/>
                </a:solidFill>
                <a:latin typeface="Play" panose="00000800000000000000"/>
                <a:ea typeface="Play" panose="00000800000000000000"/>
                <a:cs typeface="Play" panose="00000800000000000000"/>
                <a:sym typeface="Play" panose="00000800000000000000"/>
              </a:defRPr>
            </a:lvl8pPr>
            <a:lvl9pPr marR="0" lvl="8" algn="l" rtl="0">
              <a:spcBef>
                <a:spcPts val="0"/>
              </a:spcBef>
              <a:spcAft>
                <a:spcPts val="0"/>
              </a:spcAft>
              <a:buSzPts val="1400"/>
              <a:buNone/>
              <a:defRPr sz="1800" b="0" i="0" u="none" strike="noStrike" cap="none">
                <a:solidFill>
                  <a:schemeClr val="dk1"/>
                </a:solidFill>
                <a:latin typeface="Play" panose="00000800000000000000"/>
                <a:ea typeface="Play" panose="00000800000000000000"/>
                <a:cs typeface="Play" panose="00000800000000000000"/>
                <a:sym typeface="Play" panose="00000800000000000000"/>
              </a:defRPr>
            </a:lvl9pPr>
          </a:lstStyle>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Play" panose="00000800000000000000"/>
                <a:ea typeface="Play" panose="00000800000000000000"/>
                <a:cs typeface="Play" panose="00000800000000000000"/>
                <a:sym typeface="Play" panose="00000800000000000000"/>
              </a:defRPr>
            </a:lvl1pPr>
            <a:lvl2pPr marL="0" marR="0" lvl="1" indent="0" algn="r" rtl="0">
              <a:spcBef>
                <a:spcPts val="0"/>
              </a:spcBef>
              <a:buNone/>
              <a:defRPr sz="1200" b="0" i="0" u="none" strike="noStrike" cap="none">
                <a:solidFill>
                  <a:srgbClr val="888888"/>
                </a:solidFill>
                <a:latin typeface="Play" panose="00000800000000000000"/>
                <a:ea typeface="Play" panose="00000800000000000000"/>
                <a:cs typeface="Play" panose="00000800000000000000"/>
                <a:sym typeface="Play" panose="00000800000000000000"/>
              </a:defRPr>
            </a:lvl2pPr>
            <a:lvl3pPr marL="0" marR="0" lvl="2" indent="0" algn="r" rtl="0">
              <a:spcBef>
                <a:spcPts val="0"/>
              </a:spcBef>
              <a:buNone/>
              <a:defRPr sz="1200" b="0" i="0" u="none" strike="noStrike" cap="none">
                <a:solidFill>
                  <a:srgbClr val="888888"/>
                </a:solidFill>
                <a:latin typeface="Play" panose="00000800000000000000"/>
                <a:ea typeface="Play" panose="00000800000000000000"/>
                <a:cs typeface="Play" panose="00000800000000000000"/>
                <a:sym typeface="Play" panose="00000800000000000000"/>
              </a:defRPr>
            </a:lvl3pPr>
            <a:lvl4pPr marL="0" marR="0" lvl="3" indent="0" algn="r" rtl="0">
              <a:spcBef>
                <a:spcPts val="0"/>
              </a:spcBef>
              <a:buNone/>
              <a:defRPr sz="1200" b="0" i="0" u="none" strike="noStrike" cap="none">
                <a:solidFill>
                  <a:srgbClr val="888888"/>
                </a:solidFill>
                <a:latin typeface="Play" panose="00000800000000000000"/>
                <a:ea typeface="Play" panose="00000800000000000000"/>
                <a:cs typeface="Play" panose="00000800000000000000"/>
                <a:sym typeface="Play" panose="00000800000000000000"/>
              </a:defRPr>
            </a:lvl4pPr>
            <a:lvl5pPr marL="0" marR="0" lvl="4" indent="0" algn="r" rtl="0">
              <a:spcBef>
                <a:spcPts val="0"/>
              </a:spcBef>
              <a:buNone/>
              <a:defRPr sz="1200" b="0" i="0" u="none" strike="noStrike" cap="none">
                <a:solidFill>
                  <a:srgbClr val="888888"/>
                </a:solidFill>
                <a:latin typeface="Play" panose="00000800000000000000"/>
                <a:ea typeface="Play" panose="00000800000000000000"/>
                <a:cs typeface="Play" panose="00000800000000000000"/>
                <a:sym typeface="Play" panose="00000800000000000000"/>
              </a:defRPr>
            </a:lvl5pPr>
            <a:lvl6pPr marL="0" marR="0" lvl="5" indent="0" algn="r" rtl="0">
              <a:spcBef>
                <a:spcPts val="0"/>
              </a:spcBef>
              <a:buNone/>
              <a:defRPr sz="1200" b="0" i="0" u="none" strike="noStrike" cap="none">
                <a:solidFill>
                  <a:srgbClr val="888888"/>
                </a:solidFill>
                <a:latin typeface="Play" panose="00000800000000000000"/>
                <a:ea typeface="Play" panose="00000800000000000000"/>
                <a:cs typeface="Play" panose="00000800000000000000"/>
                <a:sym typeface="Play" panose="00000800000000000000"/>
              </a:defRPr>
            </a:lvl6pPr>
            <a:lvl7pPr marL="0" marR="0" lvl="6" indent="0" algn="r" rtl="0">
              <a:spcBef>
                <a:spcPts val="0"/>
              </a:spcBef>
              <a:buNone/>
              <a:defRPr sz="1200" b="0" i="0" u="none" strike="noStrike" cap="none">
                <a:solidFill>
                  <a:srgbClr val="888888"/>
                </a:solidFill>
                <a:latin typeface="Play" panose="00000800000000000000"/>
                <a:ea typeface="Play" panose="00000800000000000000"/>
                <a:cs typeface="Play" panose="00000800000000000000"/>
                <a:sym typeface="Play" panose="00000800000000000000"/>
              </a:defRPr>
            </a:lvl7pPr>
            <a:lvl8pPr marL="0" marR="0" lvl="7" indent="0" algn="r" rtl="0">
              <a:spcBef>
                <a:spcPts val="0"/>
              </a:spcBef>
              <a:buNone/>
              <a:defRPr sz="1200" b="0" i="0" u="none" strike="noStrike" cap="none">
                <a:solidFill>
                  <a:srgbClr val="888888"/>
                </a:solidFill>
                <a:latin typeface="Play" panose="00000800000000000000"/>
                <a:ea typeface="Play" panose="00000800000000000000"/>
                <a:cs typeface="Play" panose="00000800000000000000"/>
                <a:sym typeface="Play" panose="00000800000000000000"/>
              </a:defRPr>
            </a:lvl8pPr>
            <a:lvl9pPr marL="0" marR="0" lvl="8" indent="0" algn="r" rtl="0">
              <a:spcBef>
                <a:spcPts val="0"/>
              </a:spcBef>
              <a:buNone/>
              <a:defRPr sz="1200" b="0" i="0" u="none" strike="noStrike" cap="none">
                <a:solidFill>
                  <a:srgbClr val="888888"/>
                </a:solidFill>
                <a:latin typeface="Play" panose="00000800000000000000"/>
                <a:ea typeface="Play" panose="00000800000000000000"/>
                <a:cs typeface="Play" panose="00000800000000000000"/>
                <a:sym typeface="Play" panose="00000800000000000000"/>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6" Type="http://schemas.openxmlformats.org/officeDocument/2006/relationships/comments" Target="../comments/comment7.xml"/><Relationship Id="rId5" Type="http://schemas.openxmlformats.org/officeDocument/2006/relationships/notesSlide" Target="../notesSlides/notesSlide10.xml"/><Relationship Id="rId4" Type="http://schemas.openxmlformats.org/officeDocument/2006/relationships/slideLayout" Target="../slideLayouts/slideLayout13.xml"/><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6" Type="http://schemas.openxmlformats.org/officeDocument/2006/relationships/comments" Target="../comments/comment8.xml"/><Relationship Id="rId5" Type="http://schemas.openxmlformats.org/officeDocument/2006/relationships/notesSlide" Target="../notesSlides/notesSlide12.xml"/><Relationship Id="rId4" Type="http://schemas.openxmlformats.org/officeDocument/2006/relationships/slideLayout" Target="../slideLayouts/slideLayout13.xml"/><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6" Type="http://schemas.openxmlformats.org/officeDocument/2006/relationships/comments" Target="../comments/comment9.xml"/><Relationship Id="rId5" Type="http://schemas.openxmlformats.org/officeDocument/2006/relationships/notesSlide" Target="../notesSlides/notesSlide13.xml"/><Relationship Id="rId4" Type="http://schemas.openxmlformats.org/officeDocument/2006/relationships/slideLayout" Target="../slideLayouts/slideLayout13.xml"/><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6" Type="http://schemas.openxmlformats.org/officeDocument/2006/relationships/comments" Target="../comments/comment10.xml"/><Relationship Id="rId5" Type="http://schemas.openxmlformats.org/officeDocument/2006/relationships/notesSlide" Target="../notesSlides/notesSlide14.xml"/><Relationship Id="rId4" Type="http://schemas.openxmlformats.org/officeDocument/2006/relationships/slideLayout" Target="../slideLayouts/slideLayout13.xml"/><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6" Type="http://schemas.openxmlformats.org/officeDocument/2006/relationships/comments" Target="../comments/comment11.xml"/><Relationship Id="rId5" Type="http://schemas.openxmlformats.org/officeDocument/2006/relationships/notesSlide" Target="../notesSlides/notesSlide15.xml"/><Relationship Id="rId4" Type="http://schemas.openxmlformats.org/officeDocument/2006/relationships/slideLayout" Target="../slideLayouts/slideLayout13.xml"/><Relationship Id="rId3" Type="http://schemas.openxmlformats.org/officeDocument/2006/relationships/image" Target="../media/image18.jpeg"/><Relationship Id="rId2" Type="http://schemas.openxmlformats.org/officeDocument/2006/relationships/image" Target="../media/image4.pn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6" Type="http://schemas.openxmlformats.org/officeDocument/2006/relationships/comments" Target="../comments/comment12.xml"/><Relationship Id="rId5" Type="http://schemas.openxmlformats.org/officeDocument/2006/relationships/notesSlide" Target="../notesSlides/notesSlide16.xml"/><Relationship Id="rId4" Type="http://schemas.openxmlformats.org/officeDocument/2006/relationships/slideLayout" Target="../slideLayouts/slideLayout13.xml"/><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6" Type="http://schemas.openxmlformats.org/officeDocument/2006/relationships/comments" Target="../comments/comment13.xml"/><Relationship Id="rId5" Type="http://schemas.openxmlformats.org/officeDocument/2006/relationships/notesSlide" Target="../notesSlides/notesSlide17.xml"/><Relationship Id="rId4" Type="http://schemas.openxmlformats.org/officeDocument/2006/relationships/slideLayout" Target="../slideLayouts/slideLayout13.xml"/><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6" Type="http://schemas.openxmlformats.org/officeDocument/2006/relationships/comments" Target="../comments/comment14.xml"/><Relationship Id="rId5" Type="http://schemas.openxmlformats.org/officeDocument/2006/relationships/notesSlide" Target="../notesSlides/notesSlide18.xml"/><Relationship Id="rId4" Type="http://schemas.openxmlformats.org/officeDocument/2006/relationships/slideLayout" Target="../slideLayouts/slideLayout13.xml"/><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6" Type="http://schemas.openxmlformats.org/officeDocument/2006/relationships/comments" Target="../comments/comment15.xml"/><Relationship Id="rId5" Type="http://schemas.openxmlformats.org/officeDocument/2006/relationships/notesSlide" Target="../notesSlides/notesSlide19.xml"/><Relationship Id="rId4" Type="http://schemas.openxmlformats.org/officeDocument/2006/relationships/slideLayout" Target="../slideLayouts/slideLayout13.xml"/><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6" Type="http://schemas.openxmlformats.org/officeDocument/2006/relationships/comments" Target="../comments/comment16.xml"/><Relationship Id="rId5" Type="http://schemas.openxmlformats.org/officeDocument/2006/relationships/notesSlide" Target="../notesSlides/notesSlide20.xml"/><Relationship Id="rId4" Type="http://schemas.openxmlformats.org/officeDocument/2006/relationships/slideLayout" Target="../slideLayouts/slideLayout13.xml"/><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7" Type="http://schemas.openxmlformats.org/officeDocument/2006/relationships/comments" Target="../comments/comment17.xml"/><Relationship Id="rId6" Type="http://schemas.openxmlformats.org/officeDocument/2006/relationships/notesSlide" Target="../notesSlides/notesSlide21.xml"/><Relationship Id="rId5" Type="http://schemas.openxmlformats.org/officeDocument/2006/relationships/slideLayout" Target="../slideLayouts/slideLayout13.xml"/><Relationship Id="rId4" Type="http://schemas.openxmlformats.org/officeDocument/2006/relationships/image" Target="../media/image25.jpeg"/><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7" Type="http://schemas.openxmlformats.org/officeDocument/2006/relationships/comments" Target="../comments/comment18.xml"/><Relationship Id="rId6" Type="http://schemas.openxmlformats.org/officeDocument/2006/relationships/notesSlide" Target="../notesSlides/notesSlide22.xml"/><Relationship Id="rId5" Type="http://schemas.openxmlformats.org/officeDocument/2006/relationships/slideLayout" Target="../slideLayouts/slideLayout13.xml"/><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4.png"/><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7" Type="http://schemas.openxmlformats.org/officeDocument/2006/relationships/comments" Target="../comments/comment19.xml"/><Relationship Id="rId6" Type="http://schemas.openxmlformats.org/officeDocument/2006/relationships/notesSlide" Target="../notesSlides/notesSlide23.xml"/><Relationship Id="rId5" Type="http://schemas.openxmlformats.org/officeDocument/2006/relationships/slideLayout" Target="../slideLayouts/slideLayout13.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7" Type="http://schemas.openxmlformats.org/officeDocument/2006/relationships/comments" Target="../comments/comment20.xml"/><Relationship Id="rId6" Type="http://schemas.openxmlformats.org/officeDocument/2006/relationships/notesSlide" Target="../notesSlides/notesSlide24.xml"/><Relationship Id="rId5" Type="http://schemas.openxmlformats.org/officeDocument/2006/relationships/slideLayout" Target="../slideLayouts/slideLayout13.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6" Type="http://schemas.openxmlformats.org/officeDocument/2006/relationships/comments" Target="../comments/comment21.xml"/><Relationship Id="rId5" Type="http://schemas.openxmlformats.org/officeDocument/2006/relationships/notesSlide" Target="../notesSlides/notesSlide25.xml"/><Relationship Id="rId4" Type="http://schemas.openxmlformats.org/officeDocument/2006/relationships/slideLayout" Target="../slideLayouts/slideLayout13.xml"/><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6" Type="http://schemas.openxmlformats.org/officeDocument/2006/relationships/comments" Target="../comments/comment22.xml"/><Relationship Id="rId5" Type="http://schemas.openxmlformats.org/officeDocument/2006/relationships/notesSlide" Target="../notesSlides/notesSlide27.xml"/><Relationship Id="rId4" Type="http://schemas.openxmlformats.org/officeDocument/2006/relationships/slideLayout" Target="../slideLayouts/slideLayout13.xml"/><Relationship Id="rId3" Type="http://schemas.openxmlformats.org/officeDocument/2006/relationships/image" Target="../media/image33.jpeg"/><Relationship Id="rId2" Type="http://schemas.openxmlformats.org/officeDocument/2006/relationships/image" Target="../media/image4.png"/><Relationship Id="rId1" Type="http://schemas.openxmlformats.org/officeDocument/2006/relationships/image" Target="../media/image7.png"/></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slideLayout" Target="../slideLayouts/slideLayout13.xml"/><Relationship Id="rId7" Type="http://schemas.openxmlformats.org/officeDocument/2006/relationships/image" Target="../media/image38.pn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4.png"/><Relationship Id="rId10" Type="http://schemas.openxmlformats.org/officeDocument/2006/relationships/comments" Target="../comments/comment23.xml"/><Relationship Id="rId1" Type="http://schemas.openxmlformats.org/officeDocument/2006/relationships/image" Target="../media/image7.png"/></Relationships>
</file>

<file path=ppt/slides/_rels/slide29.xml.rels><?xml version="1.0" encoding="UTF-8" standalone="yes"?>
<Relationships xmlns="http://schemas.openxmlformats.org/package/2006/relationships"><Relationship Id="rId9" Type="http://schemas.openxmlformats.org/officeDocument/2006/relationships/comments" Target="../comments/comment24.xml"/><Relationship Id="rId8" Type="http://schemas.openxmlformats.org/officeDocument/2006/relationships/notesSlide" Target="../notesSlides/notesSlide29.xml"/><Relationship Id="rId7"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comments" Target="../comments/comment25.xml"/><Relationship Id="rId7" Type="http://schemas.openxmlformats.org/officeDocument/2006/relationships/notesSlide" Target="../notesSlides/notesSlide30.xml"/><Relationship Id="rId6"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image" Target="../media/image7.png"/></Relationships>
</file>

<file path=ppt/slides/_rels/slide31.xml.rels><?xml version="1.0" encoding="UTF-8" standalone="yes"?>
<Relationships xmlns="http://schemas.openxmlformats.org/package/2006/relationships"><Relationship Id="rId6" Type="http://schemas.openxmlformats.org/officeDocument/2006/relationships/comments" Target="../comments/comment26.xml"/><Relationship Id="rId5" Type="http://schemas.openxmlformats.org/officeDocument/2006/relationships/notesSlide" Target="../notesSlides/notesSlide31.xml"/><Relationship Id="rId4" Type="http://schemas.openxmlformats.org/officeDocument/2006/relationships/slideLayout" Target="../slideLayouts/slideLayout13.xml"/><Relationship Id="rId3" Type="http://schemas.openxmlformats.org/officeDocument/2006/relationships/image" Target="../media/image46.jpeg"/><Relationship Id="rId2" Type="http://schemas.openxmlformats.org/officeDocument/2006/relationships/image" Target="../media/image4.png"/><Relationship Id="rId1" Type="http://schemas.openxmlformats.org/officeDocument/2006/relationships/image" Target="../media/image7.png"/></Relationships>
</file>

<file path=ppt/slides/_rels/slide32.xml.rels><?xml version="1.0" encoding="UTF-8" standalone="yes"?>
<Relationships xmlns="http://schemas.openxmlformats.org/package/2006/relationships"><Relationship Id="rId6" Type="http://schemas.openxmlformats.org/officeDocument/2006/relationships/comments" Target="../comments/comment27.xml"/><Relationship Id="rId5" Type="http://schemas.openxmlformats.org/officeDocument/2006/relationships/notesSlide" Target="../notesSlides/notesSlide32.xml"/><Relationship Id="rId4" Type="http://schemas.openxmlformats.org/officeDocument/2006/relationships/slideLayout" Target="../slideLayouts/slideLayout13.xml"/><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image" Target="../media/image7.png"/></Relationships>
</file>

<file path=ppt/slides/_rels/slide33.xml.rels><?xml version="1.0" encoding="UTF-8" standalone="yes"?>
<Relationships xmlns="http://schemas.openxmlformats.org/package/2006/relationships"><Relationship Id="rId6" Type="http://schemas.openxmlformats.org/officeDocument/2006/relationships/comments" Target="../comments/comment28.xml"/><Relationship Id="rId5" Type="http://schemas.openxmlformats.org/officeDocument/2006/relationships/notesSlide" Target="../notesSlides/notesSlide33.xml"/><Relationship Id="rId4" Type="http://schemas.openxmlformats.org/officeDocument/2006/relationships/slideLayout" Target="../slideLayouts/slideLayout13.xml"/><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image" Target="../media/image7.png"/></Relationships>
</file>

<file path=ppt/slides/_rels/slide34.xml.rels><?xml version="1.0" encoding="UTF-8" standalone="yes"?>
<Relationships xmlns="http://schemas.openxmlformats.org/package/2006/relationships"><Relationship Id="rId8" Type="http://schemas.openxmlformats.org/officeDocument/2006/relationships/comments" Target="../comments/comment29.xml"/><Relationship Id="rId7" Type="http://schemas.openxmlformats.org/officeDocument/2006/relationships/notesSlide" Target="../notesSlides/notesSlide34.xml"/><Relationship Id="rId6"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image" Target="../media/image7.png"/></Relationships>
</file>

<file path=ppt/slides/_rels/slide35.xml.rels><?xml version="1.0" encoding="UTF-8" standalone="yes"?>
<Relationships xmlns="http://schemas.openxmlformats.org/package/2006/relationships"><Relationship Id="rId6" Type="http://schemas.openxmlformats.org/officeDocument/2006/relationships/comments" Target="../comments/comment30.xml"/><Relationship Id="rId5" Type="http://schemas.openxmlformats.org/officeDocument/2006/relationships/notesSlide" Target="../notesSlides/notesSlide35.xml"/><Relationship Id="rId4" Type="http://schemas.openxmlformats.org/officeDocument/2006/relationships/slideLayout" Target="../slideLayouts/slideLayout13.xml"/><Relationship Id="rId3"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image" Target="../media/image7.png"/></Relationships>
</file>

<file path=ppt/slides/_rels/slide36.xml.rels><?xml version="1.0" encoding="UTF-8" standalone="yes"?>
<Relationships xmlns="http://schemas.openxmlformats.org/package/2006/relationships"><Relationship Id="rId6" Type="http://schemas.openxmlformats.org/officeDocument/2006/relationships/comments" Target="../comments/comment31.xml"/><Relationship Id="rId5" Type="http://schemas.openxmlformats.org/officeDocument/2006/relationships/notesSlide" Target="../notesSlides/notesSlide36.xml"/><Relationship Id="rId4" Type="http://schemas.openxmlformats.org/officeDocument/2006/relationships/slideLayout" Target="../slideLayouts/slideLayout13.xml"/><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image" Target="../media/image7.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4.png"/></Relationships>
</file>

<file path=ppt/slides/_rels/slide38.xml.rels><?xml version="1.0" encoding="UTF-8" standalone="yes"?>
<Relationships xmlns="http://schemas.openxmlformats.org/package/2006/relationships"><Relationship Id="rId8" Type="http://schemas.openxmlformats.org/officeDocument/2006/relationships/comments" Target="../comments/comment32.xml"/><Relationship Id="rId7" Type="http://schemas.openxmlformats.org/officeDocument/2006/relationships/notesSlide" Target="../notesSlides/notesSlide38.xml"/><Relationship Id="rId6"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image" Target="../media/image7.png"/></Relationships>
</file>

<file path=ppt/slides/_rels/slide39.xml.rels><?xml version="1.0" encoding="UTF-8" standalone="yes"?>
<Relationships xmlns="http://schemas.openxmlformats.org/package/2006/relationships"><Relationship Id="rId5" Type="http://schemas.openxmlformats.org/officeDocument/2006/relationships/comments" Target="../comments/comment33.xml"/><Relationship Id="rId4" Type="http://schemas.openxmlformats.org/officeDocument/2006/relationships/notesSlide" Target="../notesSlides/notesSlide39.xml"/><Relationship Id="rId3" Type="http://schemas.openxmlformats.org/officeDocument/2006/relationships/slideLayout" Target="../slideLayouts/slideLayout13.xml"/><Relationship Id="rId2" Type="http://schemas.openxmlformats.org/officeDocument/2006/relationships/image" Target="../media/image4.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6" Type="http://schemas.openxmlformats.org/officeDocument/2006/relationships/comments" Target="../comments/comment1.xml"/><Relationship Id="rId5" Type="http://schemas.openxmlformats.org/officeDocument/2006/relationships/notesSlide" Target="../notesSlides/notesSlide4.xml"/><Relationship Id="rId4" Type="http://schemas.openxmlformats.org/officeDocument/2006/relationships/slideLayout" Target="../slideLayouts/slideLayout13.xml"/><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image" Target="../media/image57.jpeg"/></Relationships>
</file>

<file path=ppt/slides/_rels/slide5.xml.rels><?xml version="1.0" encoding="UTF-8" standalone="yes"?>
<Relationships xmlns="http://schemas.openxmlformats.org/package/2006/relationships"><Relationship Id="rId6" Type="http://schemas.openxmlformats.org/officeDocument/2006/relationships/comments" Target="../comments/comment2.xml"/><Relationship Id="rId5" Type="http://schemas.openxmlformats.org/officeDocument/2006/relationships/notesSlide" Target="../notesSlides/notesSlide5.xml"/><Relationship Id="rId4" Type="http://schemas.openxmlformats.org/officeDocument/2006/relationships/slideLayout" Target="../slideLayouts/slideLayout13.xml"/><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7" Type="http://schemas.openxmlformats.org/officeDocument/2006/relationships/comments" Target="../comments/comment3.xml"/><Relationship Id="rId6" Type="http://schemas.openxmlformats.org/officeDocument/2006/relationships/notesSlide" Target="../notesSlides/notesSlide6.xml"/><Relationship Id="rId5" Type="http://schemas.openxmlformats.org/officeDocument/2006/relationships/slideLayout" Target="../slideLayouts/slideLayout13.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7" Type="http://schemas.openxmlformats.org/officeDocument/2006/relationships/comments" Target="../comments/comment4.xml"/><Relationship Id="rId6" Type="http://schemas.openxmlformats.org/officeDocument/2006/relationships/notesSlide" Target="../notesSlides/notesSlide7.xml"/><Relationship Id="rId5" Type="http://schemas.openxmlformats.org/officeDocument/2006/relationships/slideLayout" Target="../slideLayouts/slideLayout13.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13.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image" Target="../media/image4.png"/><Relationship Id="rId10" Type="http://schemas.openxmlformats.org/officeDocument/2006/relationships/comments" Target="../comments/comment5.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13.xml"/><Relationship Id="rId7" Type="http://schemas.microsoft.com/office/2007/relationships/diagramDrawing" Target="../diagrams/drawing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3" Type="http://schemas.openxmlformats.org/officeDocument/2006/relationships/diagramData" Target="../diagrams/data2.xml"/><Relationship Id="rId2" Type="http://schemas.openxmlformats.org/officeDocument/2006/relationships/image" Target="../media/image4.png"/><Relationship Id="rId10" Type="http://schemas.openxmlformats.org/officeDocument/2006/relationships/comments" Target="../comments/comment6.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13"/>
        <p:cNvGrpSpPr/>
        <p:nvPr/>
      </p:nvGrpSpPr>
      <p:grpSpPr>
        <a:xfrm>
          <a:off x="0" y="0"/>
          <a:ext cx="0" cy="0"/>
          <a:chOff x="0" y="0"/>
          <a:chExt cx="0" cy="0"/>
        </a:xfrm>
      </p:grpSpPr>
      <p:sp>
        <p:nvSpPr>
          <p:cNvPr id="114" name="Google Shape;114;p1"/>
          <p:cNvSpPr txBox="1">
            <a:spLocks noGrp="1"/>
          </p:cNvSpPr>
          <p:nvPr>
            <p:ph type="ctrTitle"/>
          </p:nvPr>
        </p:nvSpPr>
        <p:spPr>
          <a:xfrm>
            <a:off x="6235384" y="2296876"/>
            <a:ext cx="5703495" cy="1930519"/>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rgbClr val="051357"/>
              </a:buClr>
              <a:buSzPts val="13000"/>
              <a:buFont typeface="Teko Medium" panose="02000000000000000000"/>
              <a:buNone/>
            </a:pPr>
            <a:r>
              <a:rPr lang="en-US" sz="6600" b="1">
                <a:solidFill>
                  <a:schemeClr val="lt1"/>
                </a:solidFill>
                <a:latin typeface="Times New Roman" panose="02020603050405020304" charset="0"/>
                <a:ea typeface="Play" panose="00000800000000000000"/>
                <a:cs typeface="Times New Roman" panose="02020603050405020304" charset="0"/>
                <a:sym typeface="Play" panose="00000800000000000000"/>
              </a:rPr>
              <a:t>GIẢI PHÁP NHÀ THÔNG MINH</a:t>
            </a:r>
            <a:endParaRPr lang="en-US" sz="66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115" name="Google Shape;115;p1"/>
          <p:cNvSpPr/>
          <p:nvPr/>
        </p:nvSpPr>
        <p:spPr>
          <a:xfrm>
            <a:off x="9766409" y="408208"/>
            <a:ext cx="1909937" cy="305875"/>
          </a:xfrm>
          <a:prstGeom prst="rect">
            <a:avLst/>
          </a:prstGeom>
          <a:noFill/>
          <a:ln>
            <a:noFill/>
          </a:ln>
        </p:spPr>
        <p:txBody>
          <a:bodyPr spcFirstLastPara="1" wrap="square" lIns="121900" tIns="121900" rIns="121900" bIns="121900" anchor="ctr" anchorCtr="0">
            <a:noAutofit/>
          </a:bodyPr>
          <a:lstStyle/>
          <a:p>
            <a:pPr marL="0" marR="0" lvl="0" indent="0" algn="r" rtl="0">
              <a:spcBef>
                <a:spcPts val="0"/>
              </a:spcBef>
              <a:spcAft>
                <a:spcPts val="0"/>
              </a:spcAft>
              <a:buClr>
                <a:schemeClr val="lt1"/>
              </a:buClr>
              <a:buSzPts val="2000"/>
              <a:buFont typeface="Play" panose="00000800000000000000"/>
              <a:buNone/>
            </a:pPr>
            <a:r>
              <a:rPr lang="en-US" sz="2000" b="1" i="0" u="none" strike="noStrike" cap="none">
                <a:solidFill>
                  <a:schemeClr val="lt1"/>
                </a:solidFill>
                <a:latin typeface="Play" panose="00000800000000000000"/>
                <a:ea typeface="Play" panose="00000800000000000000"/>
                <a:cs typeface="Play" panose="00000800000000000000"/>
                <a:sym typeface="Play" panose="00000800000000000000"/>
              </a:rPr>
              <a:t>24/12/2020</a:t>
            </a:r>
            <a:endParaRPr sz="2000" b="1" i="0" u="none" strike="noStrike" cap="none">
              <a:solidFill>
                <a:schemeClr val="lt1"/>
              </a:solidFill>
              <a:latin typeface="Play" panose="00000800000000000000"/>
              <a:ea typeface="Play" panose="00000800000000000000"/>
              <a:cs typeface="Play" panose="00000800000000000000"/>
              <a:sym typeface="Play" panose="00000800000000000000"/>
            </a:endParaRPr>
          </a:p>
        </p:txBody>
      </p:sp>
      <p:grpSp>
        <p:nvGrpSpPr>
          <p:cNvPr id="116" name="Google Shape;116;p1"/>
          <p:cNvGrpSpPr/>
          <p:nvPr/>
        </p:nvGrpSpPr>
        <p:grpSpPr>
          <a:xfrm>
            <a:off x="8975158" y="4315905"/>
            <a:ext cx="1998446" cy="372381"/>
            <a:chOff x="5417300" y="923794"/>
            <a:chExt cx="1498875" cy="279293"/>
          </a:xfrm>
        </p:grpSpPr>
        <p:grpSp>
          <p:nvGrpSpPr>
            <p:cNvPr id="117" name="Google Shape;117;p1"/>
            <p:cNvGrpSpPr/>
            <p:nvPr/>
          </p:nvGrpSpPr>
          <p:grpSpPr>
            <a:xfrm>
              <a:off x="5418153" y="923794"/>
              <a:ext cx="1444631" cy="207610"/>
              <a:chOff x="5418153" y="923794"/>
              <a:chExt cx="1444631" cy="207610"/>
            </a:xfrm>
          </p:grpSpPr>
          <p:sp>
            <p:nvSpPr>
              <p:cNvPr id="118" name="Google Shape;118;p1"/>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119" name="Google Shape;119;p1"/>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120" name="Google Shape;120;p1"/>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121" name="Google Shape;121;p1"/>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122" name="Google Shape;122;p1"/>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123" name="Google Shape;123;p1"/>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124" name="Google Shape;124;p1"/>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125" name="Google Shape;125;p1"/>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126" name="Google Shape;126;p1"/>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127" name="Google Shape;127;p1"/>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128" name="Google Shape;128;p1"/>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129" name="Google Shape;129;p1"/>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130" name="Google Shape;130;p1"/>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131" name="Google Shape;131;p1"/>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132" name="Google Shape;132;p1"/>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133" name="Google Shape;133;p1"/>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134" name="Google Shape;134;p1"/>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135" name="Google Shape;135;p1"/>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136" name="Google Shape;136;p1"/>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grpSp>
        <p:nvGrpSpPr>
          <p:cNvPr id="137" name="Google Shape;137;p1"/>
          <p:cNvGrpSpPr/>
          <p:nvPr/>
        </p:nvGrpSpPr>
        <p:grpSpPr>
          <a:xfrm>
            <a:off x="3557" y="-33"/>
            <a:ext cx="6409673" cy="408241"/>
            <a:chOff x="3557" y="-33"/>
            <a:chExt cx="6409673" cy="408241"/>
          </a:xfrm>
        </p:grpSpPr>
        <p:sp>
          <p:nvSpPr>
            <p:cNvPr id="138" name="Google Shape;138;p1"/>
            <p:cNvSpPr/>
            <p:nvPr/>
          </p:nvSpPr>
          <p:spPr>
            <a:xfrm flipH="1">
              <a:off x="2601197" y="-33"/>
              <a:ext cx="3812033" cy="408241"/>
            </a:xfrm>
            <a:custGeom>
              <a:avLst/>
              <a:gdLst/>
              <a:ahLst/>
              <a:cxnLst/>
              <a:rect l="l" t="t" r="r" b="b"/>
              <a:pathLst>
                <a:path w="3655599" h="358616" extrusionOk="0">
                  <a:moveTo>
                    <a:pt x="3192209" y="358616"/>
                  </a:moveTo>
                  <a:lnTo>
                    <a:pt x="3655600" y="358616"/>
                  </a:lnTo>
                  <a:lnTo>
                    <a:pt x="3655600" y="179261"/>
                  </a:lnTo>
                  <a:lnTo>
                    <a:pt x="3655600" y="0"/>
                  </a:lnTo>
                  <a:lnTo>
                    <a:pt x="0" y="0"/>
                  </a:lnTo>
                  <a:lnTo>
                    <a:pt x="0" y="0"/>
                  </a:lnTo>
                  <a:cubicBezTo>
                    <a:pt x="0" y="198025"/>
                    <a:pt x="160496" y="358521"/>
                    <a:pt x="358521" y="358521"/>
                  </a:cubicBezTo>
                  <a:lnTo>
                    <a:pt x="2049113" y="358521"/>
                  </a:lnTo>
                  <a:lnTo>
                    <a:pt x="3192209" y="358521"/>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139" name="Google Shape;139;p1"/>
            <p:cNvSpPr/>
            <p:nvPr/>
          </p:nvSpPr>
          <p:spPr>
            <a:xfrm flipH="1">
              <a:off x="3557" y="-33"/>
              <a:ext cx="3812033" cy="408241"/>
            </a:xfrm>
            <a:custGeom>
              <a:avLst/>
              <a:gdLst/>
              <a:ahLst/>
              <a:cxnLst/>
              <a:rect l="l" t="t" r="r" b="b"/>
              <a:pathLst>
                <a:path w="3655599" h="358616" extrusionOk="0">
                  <a:moveTo>
                    <a:pt x="3192209" y="358616"/>
                  </a:moveTo>
                  <a:lnTo>
                    <a:pt x="3655600" y="358616"/>
                  </a:lnTo>
                  <a:lnTo>
                    <a:pt x="3655600" y="179261"/>
                  </a:lnTo>
                  <a:lnTo>
                    <a:pt x="3655600" y="0"/>
                  </a:lnTo>
                  <a:lnTo>
                    <a:pt x="0" y="0"/>
                  </a:lnTo>
                  <a:lnTo>
                    <a:pt x="0" y="0"/>
                  </a:lnTo>
                  <a:cubicBezTo>
                    <a:pt x="0" y="198025"/>
                    <a:pt x="160496" y="358521"/>
                    <a:pt x="358521" y="358521"/>
                  </a:cubicBezTo>
                  <a:lnTo>
                    <a:pt x="2049113" y="358521"/>
                  </a:lnTo>
                  <a:lnTo>
                    <a:pt x="3192209" y="358521"/>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grpSp>
        <p:nvGrpSpPr>
          <p:cNvPr id="140" name="Google Shape;140;p1"/>
          <p:cNvGrpSpPr/>
          <p:nvPr/>
        </p:nvGrpSpPr>
        <p:grpSpPr>
          <a:xfrm>
            <a:off x="-21453" y="0"/>
            <a:ext cx="306486" cy="6858000"/>
            <a:chOff x="29348" y="-194746"/>
            <a:chExt cx="254012" cy="7052746"/>
          </a:xfrm>
        </p:grpSpPr>
        <p:pic>
          <p:nvPicPr>
            <p:cNvPr id="141" name="Google Shape;141;p1"/>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142" name="Google Shape;142;p1"/>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grpSp>
        <p:nvGrpSpPr>
          <p:cNvPr id="143" name="Google Shape;143;p1"/>
          <p:cNvGrpSpPr/>
          <p:nvPr/>
        </p:nvGrpSpPr>
        <p:grpSpPr>
          <a:xfrm>
            <a:off x="1792531" y="1419798"/>
            <a:ext cx="3685118" cy="4274739"/>
            <a:chOff x="1683398" y="860944"/>
            <a:chExt cx="4428523" cy="5137089"/>
          </a:xfrm>
        </p:grpSpPr>
        <p:pic>
          <p:nvPicPr>
            <p:cNvPr id="144" name="Google Shape;144;p1"/>
            <p:cNvPicPr preferRelativeResize="0"/>
            <p:nvPr/>
          </p:nvPicPr>
          <p:blipFill rotWithShape="1">
            <a:blip r:embed="rId3"/>
            <a:srcRect l="25591" r="25591"/>
            <a:stretch>
              <a:fillRect/>
            </a:stretch>
          </p:blipFill>
          <p:spPr>
            <a:xfrm>
              <a:off x="1683398" y="860944"/>
              <a:ext cx="4428523" cy="5137089"/>
            </a:xfrm>
            <a:custGeom>
              <a:avLst/>
              <a:gdLst/>
              <a:ahLst/>
              <a:cxnLst/>
              <a:rect l="l" t="t" r="r" b="b"/>
              <a:pathLst>
                <a:path w="4428523" h="5137089" extrusionOk="0">
                  <a:moveTo>
                    <a:pt x="2214261" y="0"/>
                  </a:moveTo>
                  <a:lnTo>
                    <a:pt x="4428523" y="1107131"/>
                  </a:lnTo>
                  <a:lnTo>
                    <a:pt x="4428523" y="4029957"/>
                  </a:lnTo>
                  <a:lnTo>
                    <a:pt x="2214261" y="5137089"/>
                  </a:lnTo>
                  <a:lnTo>
                    <a:pt x="0" y="4029957"/>
                  </a:lnTo>
                  <a:lnTo>
                    <a:pt x="0" y="1107131"/>
                  </a:lnTo>
                  <a:close/>
                </a:path>
              </a:pathLst>
            </a:custGeom>
            <a:noFill/>
            <a:ln>
              <a:noFill/>
            </a:ln>
          </p:spPr>
        </p:pic>
        <p:sp>
          <p:nvSpPr>
            <p:cNvPr id="145" name="Google Shape;145;p1"/>
            <p:cNvSpPr/>
            <p:nvPr/>
          </p:nvSpPr>
          <p:spPr>
            <a:xfrm rot="-5400000">
              <a:off x="2755902" y="2420234"/>
              <a:ext cx="2412998" cy="2080172"/>
            </a:xfrm>
            <a:prstGeom prst="hexagon">
              <a:avLst>
                <a:gd name="adj" fmla="val 25000"/>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146" name="Google Shape;146;p1"/>
            <p:cNvGrpSpPr/>
            <p:nvPr/>
          </p:nvGrpSpPr>
          <p:grpSpPr>
            <a:xfrm>
              <a:off x="3078247" y="3074940"/>
              <a:ext cx="1768307" cy="708119"/>
              <a:chOff x="1775967" y="1639177"/>
              <a:chExt cx="2258988" cy="857439"/>
            </a:xfrm>
          </p:grpSpPr>
          <p:grpSp>
            <p:nvGrpSpPr>
              <p:cNvPr id="147" name="Google Shape;147;p1"/>
              <p:cNvGrpSpPr/>
              <p:nvPr/>
            </p:nvGrpSpPr>
            <p:grpSpPr>
              <a:xfrm>
                <a:off x="1778497" y="2397871"/>
                <a:ext cx="1982606" cy="98745"/>
                <a:chOff x="1697433" y="2144622"/>
                <a:chExt cx="3028596" cy="159501"/>
              </a:xfrm>
            </p:grpSpPr>
            <p:sp>
              <p:nvSpPr>
                <p:cNvPr id="148" name="Google Shape;148;p1"/>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49" name="Google Shape;149;p1"/>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50" name="Google Shape;150;p1"/>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51" name="Google Shape;151;p1"/>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52" name="Google Shape;152;p1"/>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53" name="Google Shape;153;p1"/>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54" name="Google Shape;154;p1"/>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55" name="Google Shape;155;p1"/>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56" name="Google Shape;156;p1"/>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57" name="Google Shape;157;p1"/>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58" name="Google Shape;158;p1"/>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59" name="Google Shape;159;p1"/>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60" name="Google Shape;160;p1"/>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61" name="Google Shape;161;p1"/>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62" name="Google Shape;162;p1"/>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63" name="Google Shape;163;p1"/>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64" name="Google Shape;164;p1"/>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65" name="Google Shape;165;p1"/>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66" name="Google Shape;166;p1"/>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67" name="Google Shape;167;p1"/>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68" name="Google Shape;168;p1"/>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69" name="Google Shape;169;p1"/>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70" name="Google Shape;170;p1"/>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71" name="Google Shape;171;p1"/>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72" name="Google Shape;172;p1"/>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73" name="Google Shape;173;p1"/>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174" name="Google Shape;174;p1"/>
              <p:cNvGrpSpPr/>
              <p:nvPr/>
            </p:nvGrpSpPr>
            <p:grpSpPr>
              <a:xfrm>
                <a:off x="1775967" y="1639177"/>
                <a:ext cx="2258988" cy="618205"/>
                <a:chOff x="1693567" y="919118"/>
                <a:chExt cx="3450791" cy="998576"/>
              </a:xfrm>
            </p:grpSpPr>
            <p:grpSp>
              <p:nvGrpSpPr>
                <p:cNvPr id="175" name="Google Shape;175;p1"/>
                <p:cNvGrpSpPr/>
                <p:nvPr/>
              </p:nvGrpSpPr>
              <p:grpSpPr>
                <a:xfrm>
                  <a:off x="1997586" y="1717411"/>
                  <a:ext cx="2782094" cy="200283"/>
                  <a:chOff x="1997586" y="1717411"/>
                  <a:chExt cx="2782094" cy="200283"/>
                </a:xfrm>
              </p:grpSpPr>
              <p:sp>
                <p:nvSpPr>
                  <p:cNvPr id="176" name="Google Shape;176;p1"/>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77" name="Google Shape;177;p1"/>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78" name="Google Shape;178;p1"/>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79" name="Google Shape;179;p1"/>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80" name="Google Shape;180;p1"/>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81" name="Google Shape;181;p1"/>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82" name="Google Shape;182;p1"/>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83" name="Google Shape;183;p1"/>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84" name="Google Shape;184;p1"/>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85" name="Google Shape;185;p1"/>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186" name="Google Shape;186;p1"/>
                <p:cNvGrpSpPr/>
                <p:nvPr/>
              </p:nvGrpSpPr>
              <p:grpSpPr>
                <a:xfrm>
                  <a:off x="1693567" y="919118"/>
                  <a:ext cx="3450791" cy="601755"/>
                  <a:chOff x="1693567" y="919118"/>
                  <a:chExt cx="3450791" cy="601755"/>
                </a:xfrm>
              </p:grpSpPr>
              <p:sp>
                <p:nvSpPr>
                  <p:cNvPr id="187" name="Google Shape;187;p1"/>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88" name="Google Shape;188;p1"/>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89" name="Google Shape;189;p1"/>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90" name="Google Shape;190;p1"/>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191" name="Google Shape;191;p1"/>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6" name="Title 5"/>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7" name="Text Placeholder 6"/>
          <p:cNvSpPr>
            <a:spLocks noGrp="1"/>
          </p:cNvSpPr>
          <p:nvPr>
            <p:ph type="body" idx="1"/>
          </p:nvPr>
        </p:nvSpPr>
        <p:spPr/>
        <p:txBody>
          <a:bodyPr/>
          <a:p>
            <a:endParaRPr lang="en-US"/>
          </a:p>
        </p:txBody>
      </p:sp>
      <p:sp>
        <p:nvSpPr>
          <p:cNvPr id="363" name="Google Shape;363;p4"/>
          <p:cNvSpPr/>
          <p:nvPr/>
        </p:nvSpPr>
        <p:spPr>
          <a:xfrm>
            <a:off x="669290" y="819150"/>
            <a:ext cx="11175365" cy="5671820"/>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65237"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68655" y="819150"/>
            <a:ext cx="9100185" cy="742950"/>
          </a:xfrm>
          <a:prstGeom prst="rect">
            <a:avLst/>
          </a:prstGeom>
          <a:solidFill>
            <a:srgbClr val="136F6D"/>
          </a:solidFill>
          <a:ln>
            <a:noFill/>
          </a:ln>
        </p:spPr>
        <p:txBody>
          <a:bodyPr spcFirstLastPara="1" wrap="square" lIns="91425" tIns="91425" rIns="91425" bIns="91425" anchor="b" anchorCtr="0">
            <a:noAutofit/>
          </a:bodyPr>
          <a:lstStyle/>
          <a:p>
            <a:pPr marL="0" marR="0" lvl="0" indent="0" algn="just" rtl="0">
              <a:lnSpc>
                <a:spcPct val="90000"/>
              </a:lnSpc>
              <a:spcBef>
                <a:spcPts val="0"/>
              </a:spcBef>
              <a:spcAft>
                <a:spcPts val="0"/>
              </a:spcAft>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marR="0" lvl="0" indent="0" algn="just" rtl="0">
              <a:lnSpc>
                <a:spcPct val="90000"/>
              </a:lnSpc>
              <a:spcBef>
                <a:spcPts val="0"/>
              </a:spcBef>
              <a:spcAft>
                <a:spcPts val="0"/>
              </a:spcAft>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marR="0" lvl="0" indent="0" algn="just" rtl="0">
              <a:lnSpc>
                <a:spcPct val="90000"/>
              </a:lnSpc>
              <a:spcBef>
                <a:spcPts val="0"/>
              </a:spcBef>
              <a:spcAft>
                <a:spcPts val="0"/>
              </a:spcAft>
              <a:buClr>
                <a:srgbClr val="051357"/>
              </a:buClr>
              <a:buSzPts val="4800"/>
              <a:buFont typeface="Play" panose="00000800000000000000"/>
              <a:buNone/>
            </a:pP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1.3 Triển vọng tương lai :  </a:t>
            </a: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pic>
        <p:nvPicPr>
          <p:cNvPr id="3" name="Picture Placeholder 2"/>
          <p:cNvPicPr>
            <a:picLocks noChangeAspect="1"/>
          </p:cNvPicPr>
          <p:nvPr>
            <p:ph type="pic" idx="2"/>
          </p:nvPr>
        </p:nvPicPr>
        <p:blipFill>
          <a:blip r:embed="rId3"/>
          <a:stretch>
            <a:fillRect/>
          </a:stretch>
        </p:blipFill>
        <p:spPr>
          <a:xfrm>
            <a:off x="781685" y="1659890"/>
            <a:ext cx="7637145" cy="3801745"/>
          </a:xfrm>
          <a:prstGeom prst="rect">
            <a:avLst/>
          </a:prstGeom>
        </p:spPr>
      </p:pic>
      <p:sp>
        <p:nvSpPr>
          <p:cNvPr id="9" name="Flowchart: Preparation 8"/>
          <p:cNvSpPr/>
          <p:nvPr/>
        </p:nvSpPr>
        <p:spPr>
          <a:xfrm>
            <a:off x="1012825" y="5461635"/>
            <a:ext cx="7729220" cy="801370"/>
          </a:xfrm>
          <a:prstGeom prst="flowChartPreparation">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8453120" y="1860550"/>
            <a:ext cx="3136900" cy="3493135"/>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 Box 1"/>
          <p:cNvSpPr txBox="1"/>
          <p:nvPr/>
        </p:nvSpPr>
        <p:spPr>
          <a:xfrm>
            <a:off x="8512175" y="2048510"/>
            <a:ext cx="3098165" cy="3169285"/>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rPr>
              <a:t>Với sự phát triển vũ bảo của công nghệ thông tin, Internet, cùng với việc chi phí cho hệ thống nhà thông minh đã giảm xuống cùng với nhu cầu ngày càng cao của con người, hiện nay nhà thông minh được xem là một lĩnh vực phát triển rất lớn. </a:t>
            </a:r>
            <a:endParaRPr lang="en-US" sz="2000">
              <a:solidFill>
                <a:schemeClr val="bg1"/>
              </a:solidFill>
              <a:latin typeface="Times New Roman" panose="02020603050405020304" charset="0"/>
              <a:cs typeface="Times New Roman" panose="02020603050405020304" charset="0"/>
            </a:endParaRPr>
          </a:p>
        </p:txBody>
      </p:sp>
      <p:sp>
        <p:nvSpPr>
          <p:cNvPr id="8" name="Text Box 7"/>
          <p:cNvSpPr txBox="1"/>
          <p:nvPr/>
        </p:nvSpPr>
        <p:spPr>
          <a:xfrm>
            <a:off x="2158365" y="5516880"/>
            <a:ext cx="6035675" cy="101473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Trong tương lai không xa, nhà thông minh sẽ là một xu hướng mới cho cuộc sống của con người hiện đại.</a:t>
            </a:r>
            <a:endParaRPr lang="en-US" sz="2000">
              <a:solidFill>
                <a:schemeClr val="bg1"/>
              </a:solidFill>
              <a:latin typeface="Times New Roman" panose="02020603050405020304" charset="0"/>
              <a:cs typeface="Times New Roman" panose="02020603050405020304" charset="0"/>
            </a:endParaRPr>
          </a:p>
          <a:p>
            <a:endParaRPr lang="en-US" sz="2000">
              <a:solidFill>
                <a:schemeClr val="bg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
          <p:cNvSpPr txBox="1">
            <a:spLocks noGrp="1"/>
          </p:cNvSpPr>
          <p:nvPr>
            <p:ph type="title"/>
          </p:nvPr>
        </p:nvSpPr>
        <p:spPr>
          <a:xfrm>
            <a:off x="3279757" y="3790858"/>
            <a:ext cx="6848562" cy="2691773"/>
          </a:xfrm>
          <a:prstGeom prst="rect">
            <a:avLst/>
          </a:prstGeom>
          <a:noFill/>
          <a:ln>
            <a:noFill/>
          </a:ln>
        </p:spPr>
        <p:txBody>
          <a:bodyPr spcFirstLastPara="1" wrap="square" lIns="121900" tIns="121900" rIns="121900" bIns="121900" anchor="ctr" anchorCtr="0">
            <a:noAutofit/>
          </a:bodyPr>
          <a:lstStyle/>
          <a:p>
            <a:pPr marL="0" lvl="0" indent="0" algn="l" rtl="0">
              <a:lnSpc>
                <a:spcPct val="90000"/>
              </a:lnSpc>
              <a:spcBef>
                <a:spcPts val="0"/>
              </a:spcBef>
              <a:spcAft>
                <a:spcPts val="0"/>
              </a:spcAft>
              <a:buClr>
                <a:srgbClr val="F3F3F3"/>
              </a:buClr>
              <a:buSzPts val="4200"/>
              <a:buFont typeface="Play" panose="00000800000000000000"/>
              <a:buNone/>
            </a:pPr>
            <a:r>
              <a:rPr lang="en-US" sz="5400" b="1">
                <a:latin typeface="Times New Roman" panose="02020603050405020304" charset="0"/>
                <a:ea typeface="Play" panose="00000800000000000000"/>
                <a:cs typeface="Times New Roman" panose="02020603050405020304" charset="0"/>
                <a:sym typeface="Play" panose="00000800000000000000"/>
              </a:rPr>
              <a:t>Giải pháp</a:t>
            </a:r>
            <a:endParaRPr lang="en-US" sz="5400" b="1">
              <a:latin typeface="Times New Roman" panose="02020603050405020304" charset="0"/>
              <a:ea typeface="Play" panose="00000800000000000000"/>
              <a:cs typeface="Times New Roman" panose="02020603050405020304" charset="0"/>
              <a:sym typeface="Play" panose="00000800000000000000"/>
            </a:endParaRPr>
          </a:p>
        </p:txBody>
      </p:sp>
      <p:sp>
        <p:nvSpPr>
          <p:cNvPr id="284" name="Google Shape;284;p3"/>
          <p:cNvSpPr txBox="1">
            <a:spLocks noGrp="1"/>
          </p:cNvSpPr>
          <p:nvPr>
            <p:ph type="title" idx="2"/>
          </p:nvPr>
        </p:nvSpPr>
        <p:spPr>
          <a:xfrm>
            <a:off x="1287568" y="3501099"/>
            <a:ext cx="3669040" cy="2419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F3F3F3"/>
              </a:buClr>
              <a:buSzPts val="12000"/>
              <a:buFont typeface="Play" panose="00000800000000000000"/>
              <a:buNone/>
            </a:pPr>
            <a:r>
              <a:rPr lang="en-US" sz="16000" b="1">
                <a:latin typeface="Times New Roman" panose="02020603050405020304" charset="0"/>
                <a:ea typeface="Play" panose="00000800000000000000"/>
                <a:cs typeface="Times New Roman" panose="02020603050405020304" charset="0"/>
                <a:sym typeface="Play" panose="00000800000000000000"/>
              </a:rPr>
              <a:t>2.</a:t>
            </a:r>
            <a:endParaRPr sz="16000" b="1">
              <a:latin typeface="Times New Roman" panose="02020603050405020304" charset="0"/>
              <a:ea typeface="Play" panose="00000800000000000000"/>
              <a:cs typeface="Times New Roman" panose="02020603050405020304" charset="0"/>
              <a:sym typeface="Play" panose="00000800000000000000"/>
            </a:endParaRPr>
          </a:p>
        </p:txBody>
      </p:sp>
      <p:grpSp>
        <p:nvGrpSpPr>
          <p:cNvPr id="285" name="Google Shape;285;p3"/>
          <p:cNvGrpSpPr/>
          <p:nvPr/>
        </p:nvGrpSpPr>
        <p:grpSpPr>
          <a:xfrm>
            <a:off x="-21453" y="0"/>
            <a:ext cx="306486" cy="6858000"/>
            <a:chOff x="29348" y="-194746"/>
            <a:chExt cx="254012" cy="7052746"/>
          </a:xfrm>
        </p:grpSpPr>
        <p:pic>
          <p:nvPicPr>
            <p:cNvPr id="286" name="Google Shape;286;p3"/>
            <p:cNvPicPr preferRelativeResize="0"/>
            <p:nvPr/>
          </p:nvPicPr>
          <p:blipFill rotWithShape="1">
            <a:blip r:embed="rId1"/>
            <a:srcRect/>
            <a:stretch>
              <a:fillRect/>
            </a:stretch>
          </p:blipFill>
          <p:spPr>
            <a:xfrm>
              <a:off x="29348" y="4972050"/>
              <a:ext cx="254012" cy="1885950"/>
            </a:xfrm>
            <a:prstGeom prst="rect">
              <a:avLst/>
            </a:prstGeom>
            <a:noFill/>
            <a:ln>
              <a:noFill/>
            </a:ln>
          </p:spPr>
        </p:pic>
        <p:sp>
          <p:nvSpPr>
            <p:cNvPr id="287" name="Google Shape;287;p3"/>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pic>
        <p:nvPicPr>
          <p:cNvPr id="288" name="Google Shape;288;p3"/>
          <p:cNvPicPr preferRelativeResize="0"/>
          <p:nvPr/>
        </p:nvPicPr>
        <p:blipFill rotWithShape="1">
          <a:blip r:embed="rId2"/>
          <a:srcRect l="25301" r="25297"/>
          <a:stretch>
            <a:fillRect/>
          </a:stretch>
        </p:blipFill>
        <p:spPr>
          <a:xfrm>
            <a:off x="3631511" y="643043"/>
            <a:ext cx="2845450" cy="3240024"/>
          </a:xfrm>
          <a:prstGeom prst="rect">
            <a:avLst/>
          </a:prstGeom>
          <a:noFill/>
          <a:ln>
            <a:noFill/>
          </a:ln>
        </p:spPr>
      </p:pic>
      <p:sp>
        <p:nvSpPr>
          <p:cNvPr id="289" name="Google Shape;289;p3"/>
          <p:cNvSpPr/>
          <p:nvPr/>
        </p:nvSpPr>
        <p:spPr>
          <a:xfrm>
            <a:off x="662965" y="2165"/>
            <a:ext cx="441200" cy="1122400"/>
          </a:xfrm>
          <a:prstGeom prst="rect">
            <a:avLst/>
          </a:prstGeom>
          <a:solidFill>
            <a:srgbClr val="B40000">
              <a:alpha val="95294"/>
            </a:srgbClr>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Play" panose="00000800000000000000"/>
              <a:buNone/>
            </a:pPr>
            <a:endParaRPr sz="2400">
              <a:solidFill>
                <a:schemeClr val="lt1"/>
              </a:solidFill>
              <a:latin typeface="Play" panose="00000800000000000000"/>
              <a:ea typeface="Play" panose="00000800000000000000"/>
              <a:cs typeface="Play" panose="00000800000000000000"/>
              <a:sym typeface="Play" panose="00000800000000000000"/>
            </a:endParaRPr>
          </a:p>
        </p:txBody>
      </p:sp>
      <p:sp>
        <p:nvSpPr>
          <p:cNvPr id="290" name="Google Shape;290;p3"/>
          <p:cNvSpPr/>
          <p:nvPr/>
        </p:nvSpPr>
        <p:spPr>
          <a:xfrm>
            <a:off x="212635" y="733145"/>
            <a:ext cx="2803875" cy="370803"/>
          </a:xfrm>
          <a:custGeom>
            <a:avLst/>
            <a:gdLst/>
            <a:ahLst/>
            <a:cxnLst/>
            <a:rect l="l" t="t" r="r" b="b"/>
            <a:pathLst>
              <a:path w="32205" h="4259" extrusionOk="0">
                <a:moveTo>
                  <a:pt x="501" y="0"/>
                </a:moveTo>
                <a:lnTo>
                  <a:pt x="0" y="368"/>
                </a:lnTo>
                <a:lnTo>
                  <a:pt x="0" y="445"/>
                </a:lnTo>
                <a:lnTo>
                  <a:pt x="607" y="0"/>
                </a:lnTo>
                <a:close/>
                <a:moveTo>
                  <a:pt x="1457" y="0"/>
                </a:moveTo>
                <a:lnTo>
                  <a:pt x="0" y="1065"/>
                </a:lnTo>
                <a:lnTo>
                  <a:pt x="0" y="1141"/>
                </a:lnTo>
                <a:lnTo>
                  <a:pt x="1567" y="0"/>
                </a:lnTo>
                <a:close/>
                <a:moveTo>
                  <a:pt x="2416" y="0"/>
                </a:moveTo>
                <a:lnTo>
                  <a:pt x="0" y="1762"/>
                </a:lnTo>
                <a:lnTo>
                  <a:pt x="0" y="1844"/>
                </a:lnTo>
                <a:lnTo>
                  <a:pt x="2521" y="0"/>
                </a:lnTo>
                <a:close/>
                <a:moveTo>
                  <a:pt x="3371" y="0"/>
                </a:moveTo>
                <a:lnTo>
                  <a:pt x="0" y="2464"/>
                </a:lnTo>
                <a:lnTo>
                  <a:pt x="0" y="2540"/>
                </a:lnTo>
                <a:lnTo>
                  <a:pt x="3480" y="0"/>
                </a:lnTo>
                <a:close/>
                <a:moveTo>
                  <a:pt x="4330" y="0"/>
                </a:moveTo>
                <a:lnTo>
                  <a:pt x="0" y="3161"/>
                </a:lnTo>
                <a:lnTo>
                  <a:pt x="0" y="3241"/>
                </a:lnTo>
                <a:lnTo>
                  <a:pt x="4435" y="0"/>
                </a:lnTo>
                <a:close/>
                <a:moveTo>
                  <a:pt x="5290" y="0"/>
                </a:moveTo>
                <a:lnTo>
                  <a:pt x="0" y="3862"/>
                </a:lnTo>
                <a:lnTo>
                  <a:pt x="0" y="3939"/>
                </a:lnTo>
                <a:lnTo>
                  <a:pt x="5394" y="0"/>
                </a:lnTo>
                <a:close/>
                <a:moveTo>
                  <a:pt x="6245" y="0"/>
                </a:moveTo>
                <a:lnTo>
                  <a:pt x="415" y="4259"/>
                </a:lnTo>
                <a:lnTo>
                  <a:pt x="521" y="4259"/>
                </a:lnTo>
                <a:lnTo>
                  <a:pt x="6350" y="0"/>
                </a:lnTo>
                <a:close/>
                <a:moveTo>
                  <a:pt x="7204" y="0"/>
                </a:moveTo>
                <a:lnTo>
                  <a:pt x="1371" y="4259"/>
                </a:lnTo>
                <a:lnTo>
                  <a:pt x="1481" y="4259"/>
                </a:lnTo>
                <a:lnTo>
                  <a:pt x="7309" y="0"/>
                </a:lnTo>
                <a:close/>
                <a:moveTo>
                  <a:pt x="8159" y="0"/>
                </a:moveTo>
                <a:lnTo>
                  <a:pt x="2330" y="4259"/>
                </a:lnTo>
                <a:lnTo>
                  <a:pt x="2435" y="4259"/>
                </a:lnTo>
                <a:lnTo>
                  <a:pt x="8269" y="0"/>
                </a:lnTo>
                <a:close/>
                <a:moveTo>
                  <a:pt x="9118" y="0"/>
                </a:moveTo>
                <a:lnTo>
                  <a:pt x="3290" y="4259"/>
                </a:lnTo>
                <a:lnTo>
                  <a:pt x="3394" y="4259"/>
                </a:lnTo>
                <a:lnTo>
                  <a:pt x="9223" y="0"/>
                </a:lnTo>
                <a:close/>
                <a:moveTo>
                  <a:pt x="10078" y="0"/>
                </a:moveTo>
                <a:lnTo>
                  <a:pt x="4244" y="4259"/>
                </a:lnTo>
                <a:lnTo>
                  <a:pt x="4350" y="4259"/>
                </a:lnTo>
                <a:lnTo>
                  <a:pt x="10182" y="0"/>
                </a:lnTo>
                <a:close/>
                <a:moveTo>
                  <a:pt x="11033" y="0"/>
                </a:moveTo>
                <a:lnTo>
                  <a:pt x="5204" y="4259"/>
                </a:lnTo>
                <a:lnTo>
                  <a:pt x="5309" y="4259"/>
                </a:lnTo>
                <a:lnTo>
                  <a:pt x="11138" y="0"/>
                </a:lnTo>
                <a:close/>
                <a:moveTo>
                  <a:pt x="11993" y="0"/>
                </a:moveTo>
                <a:lnTo>
                  <a:pt x="6159" y="4259"/>
                </a:lnTo>
                <a:lnTo>
                  <a:pt x="6269" y="4259"/>
                </a:lnTo>
                <a:lnTo>
                  <a:pt x="12097" y="0"/>
                </a:lnTo>
                <a:close/>
                <a:moveTo>
                  <a:pt x="12947" y="0"/>
                </a:moveTo>
                <a:lnTo>
                  <a:pt x="7118" y="4259"/>
                </a:lnTo>
                <a:lnTo>
                  <a:pt x="7223" y="4259"/>
                </a:lnTo>
                <a:lnTo>
                  <a:pt x="13057" y="0"/>
                </a:lnTo>
                <a:close/>
                <a:moveTo>
                  <a:pt x="13906" y="0"/>
                </a:moveTo>
                <a:lnTo>
                  <a:pt x="8078" y="4259"/>
                </a:lnTo>
                <a:lnTo>
                  <a:pt x="8183" y="4259"/>
                </a:lnTo>
                <a:lnTo>
                  <a:pt x="14011" y="0"/>
                </a:lnTo>
                <a:close/>
                <a:moveTo>
                  <a:pt x="14866" y="0"/>
                </a:moveTo>
                <a:lnTo>
                  <a:pt x="9032" y="4259"/>
                </a:lnTo>
                <a:lnTo>
                  <a:pt x="9138" y="4259"/>
                </a:lnTo>
                <a:lnTo>
                  <a:pt x="14972" y="0"/>
                </a:lnTo>
                <a:close/>
                <a:moveTo>
                  <a:pt x="15820" y="0"/>
                </a:moveTo>
                <a:lnTo>
                  <a:pt x="9992" y="4259"/>
                </a:lnTo>
                <a:lnTo>
                  <a:pt x="10096" y="4259"/>
                </a:lnTo>
                <a:lnTo>
                  <a:pt x="15926" y="0"/>
                </a:lnTo>
                <a:close/>
                <a:moveTo>
                  <a:pt x="16781" y="0"/>
                </a:moveTo>
                <a:lnTo>
                  <a:pt x="10947" y="4259"/>
                </a:lnTo>
                <a:lnTo>
                  <a:pt x="11057" y="4259"/>
                </a:lnTo>
                <a:lnTo>
                  <a:pt x="16885" y="0"/>
                </a:lnTo>
                <a:close/>
                <a:moveTo>
                  <a:pt x="17735" y="0"/>
                </a:moveTo>
                <a:lnTo>
                  <a:pt x="11907" y="4259"/>
                </a:lnTo>
                <a:lnTo>
                  <a:pt x="12011" y="4259"/>
                </a:lnTo>
                <a:lnTo>
                  <a:pt x="17845" y="0"/>
                </a:lnTo>
                <a:close/>
                <a:moveTo>
                  <a:pt x="18695" y="0"/>
                </a:moveTo>
                <a:lnTo>
                  <a:pt x="12866" y="4259"/>
                </a:lnTo>
                <a:lnTo>
                  <a:pt x="12971" y="4259"/>
                </a:lnTo>
                <a:lnTo>
                  <a:pt x="18799" y="0"/>
                </a:lnTo>
                <a:close/>
                <a:moveTo>
                  <a:pt x="19654" y="0"/>
                </a:moveTo>
                <a:lnTo>
                  <a:pt x="13820" y="4259"/>
                </a:lnTo>
                <a:lnTo>
                  <a:pt x="13925" y="4259"/>
                </a:lnTo>
                <a:lnTo>
                  <a:pt x="19759" y="0"/>
                </a:lnTo>
                <a:close/>
                <a:moveTo>
                  <a:pt x="20608" y="0"/>
                </a:moveTo>
                <a:lnTo>
                  <a:pt x="14780" y="4259"/>
                </a:lnTo>
                <a:lnTo>
                  <a:pt x="14886" y="4259"/>
                </a:lnTo>
                <a:lnTo>
                  <a:pt x="20714" y="0"/>
                </a:lnTo>
                <a:close/>
                <a:moveTo>
                  <a:pt x="21569" y="0"/>
                </a:moveTo>
                <a:lnTo>
                  <a:pt x="15735" y="4259"/>
                </a:lnTo>
                <a:lnTo>
                  <a:pt x="15845" y="4259"/>
                </a:lnTo>
                <a:lnTo>
                  <a:pt x="21674" y="0"/>
                </a:lnTo>
                <a:close/>
                <a:moveTo>
                  <a:pt x="22523" y="0"/>
                </a:moveTo>
                <a:lnTo>
                  <a:pt x="16695" y="4259"/>
                </a:lnTo>
                <a:lnTo>
                  <a:pt x="16799" y="4259"/>
                </a:lnTo>
                <a:lnTo>
                  <a:pt x="22633" y="0"/>
                </a:lnTo>
                <a:close/>
                <a:moveTo>
                  <a:pt x="23483" y="0"/>
                </a:moveTo>
                <a:lnTo>
                  <a:pt x="17649" y="4259"/>
                </a:lnTo>
                <a:lnTo>
                  <a:pt x="17759" y="4259"/>
                </a:lnTo>
                <a:lnTo>
                  <a:pt x="23587" y="0"/>
                </a:lnTo>
                <a:close/>
                <a:moveTo>
                  <a:pt x="24437" y="0"/>
                </a:moveTo>
                <a:lnTo>
                  <a:pt x="18609" y="4259"/>
                </a:lnTo>
                <a:lnTo>
                  <a:pt x="18713" y="4259"/>
                </a:lnTo>
                <a:lnTo>
                  <a:pt x="24547" y="0"/>
                </a:lnTo>
                <a:close/>
                <a:moveTo>
                  <a:pt x="25398" y="0"/>
                </a:moveTo>
                <a:lnTo>
                  <a:pt x="19568" y="4259"/>
                </a:lnTo>
                <a:lnTo>
                  <a:pt x="19674" y="4259"/>
                </a:lnTo>
                <a:lnTo>
                  <a:pt x="25502" y="0"/>
                </a:lnTo>
                <a:close/>
                <a:moveTo>
                  <a:pt x="26357" y="0"/>
                </a:moveTo>
                <a:lnTo>
                  <a:pt x="20523" y="4259"/>
                </a:lnTo>
                <a:lnTo>
                  <a:pt x="20633" y="4259"/>
                </a:lnTo>
                <a:lnTo>
                  <a:pt x="26462" y="0"/>
                </a:lnTo>
                <a:close/>
                <a:moveTo>
                  <a:pt x="27311" y="0"/>
                </a:moveTo>
                <a:lnTo>
                  <a:pt x="21483" y="4259"/>
                </a:lnTo>
                <a:lnTo>
                  <a:pt x="21588" y="4259"/>
                </a:lnTo>
                <a:lnTo>
                  <a:pt x="27421" y="0"/>
                </a:lnTo>
                <a:close/>
                <a:moveTo>
                  <a:pt x="28271" y="0"/>
                </a:moveTo>
                <a:lnTo>
                  <a:pt x="22437" y="4259"/>
                </a:lnTo>
                <a:lnTo>
                  <a:pt x="22547" y="4259"/>
                </a:lnTo>
                <a:lnTo>
                  <a:pt x="28376" y="0"/>
                </a:lnTo>
                <a:close/>
                <a:moveTo>
                  <a:pt x="29225" y="0"/>
                </a:moveTo>
                <a:lnTo>
                  <a:pt x="23397" y="4259"/>
                </a:lnTo>
                <a:lnTo>
                  <a:pt x="23501" y="4259"/>
                </a:lnTo>
                <a:lnTo>
                  <a:pt x="29335" y="0"/>
                </a:lnTo>
                <a:close/>
                <a:moveTo>
                  <a:pt x="30185" y="0"/>
                </a:moveTo>
                <a:lnTo>
                  <a:pt x="24356" y="4259"/>
                </a:lnTo>
                <a:lnTo>
                  <a:pt x="24461" y="4259"/>
                </a:lnTo>
                <a:lnTo>
                  <a:pt x="30290" y="0"/>
                </a:lnTo>
                <a:close/>
                <a:moveTo>
                  <a:pt x="31144" y="0"/>
                </a:moveTo>
                <a:lnTo>
                  <a:pt x="25312" y="4259"/>
                </a:lnTo>
                <a:lnTo>
                  <a:pt x="25420" y="4259"/>
                </a:lnTo>
                <a:lnTo>
                  <a:pt x="31250" y="0"/>
                </a:lnTo>
                <a:close/>
                <a:moveTo>
                  <a:pt x="32100" y="0"/>
                </a:moveTo>
                <a:lnTo>
                  <a:pt x="26271" y="4259"/>
                </a:lnTo>
                <a:lnTo>
                  <a:pt x="26376" y="4259"/>
                </a:lnTo>
                <a:lnTo>
                  <a:pt x="32204"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Play" panose="00000800000000000000"/>
              <a:buNone/>
            </a:pPr>
            <a:endParaRPr sz="2400">
              <a:solidFill>
                <a:schemeClr val="lt1"/>
              </a:solidFill>
              <a:latin typeface="Play" panose="00000800000000000000"/>
              <a:ea typeface="Play" panose="00000800000000000000"/>
              <a:cs typeface="Play" panose="00000800000000000000"/>
              <a:sym typeface="Play" panose="00000800000000000000"/>
            </a:endParaRPr>
          </a:p>
        </p:txBody>
      </p:sp>
      <p:grpSp>
        <p:nvGrpSpPr>
          <p:cNvPr id="291" name="Google Shape;291;p3"/>
          <p:cNvGrpSpPr/>
          <p:nvPr/>
        </p:nvGrpSpPr>
        <p:grpSpPr>
          <a:xfrm>
            <a:off x="10500161" y="342421"/>
            <a:ext cx="1260310" cy="478373"/>
            <a:chOff x="9084448" y="355373"/>
            <a:chExt cx="4104449" cy="1557917"/>
          </a:xfrm>
        </p:grpSpPr>
        <p:grpSp>
          <p:nvGrpSpPr>
            <p:cNvPr id="292" name="Google Shape;292;p3"/>
            <p:cNvGrpSpPr/>
            <p:nvPr/>
          </p:nvGrpSpPr>
          <p:grpSpPr>
            <a:xfrm>
              <a:off x="9089046" y="1733876"/>
              <a:ext cx="3602281" cy="179414"/>
              <a:chOff x="1697433" y="2144622"/>
              <a:chExt cx="3028596" cy="159501"/>
            </a:xfrm>
          </p:grpSpPr>
          <p:sp>
            <p:nvSpPr>
              <p:cNvPr id="293" name="Google Shape;293;p3"/>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94" name="Google Shape;294;p3"/>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95" name="Google Shape;295;p3"/>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96" name="Google Shape;296;p3"/>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97" name="Google Shape;297;p3"/>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98" name="Google Shape;298;p3"/>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99" name="Google Shape;299;p3"/>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0" name="Google Shape;300;p3"/>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1" name="Google Shape;301;p3"/>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2" name="Google Shape;302;p3"/>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3" name="Google Shape;303;p3"/>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4" name="Google Shape;304;p3"/>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5" name="Google Shape;305;p3"/>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6" name="Google Shape;306;p3"/>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7" name="Google Shape;307;p3"/>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8" name="Google Shape;308;p3"/>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9" name="Google Shape;309;p3"/>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0" name="Google Shape;310;p3"/>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1" name="Google Shape;311;p3"/>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2" name="Google Shape;312;p3"/>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3" name="Google Shape;313;p3"/>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4" name="Google Shape;314;p3"/>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5" name="Google Shape;315;p3"/>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6" name="Google Shape;316;p3"/>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7" name="Google Shape;317;p3"/>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8" name="Google Shape;318;p3"/>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19" name="Google Shape;319;p3"/>
            <p:cNvGrpSpPr/>
            <p:nvPr/>
          </p:nvGrpSpPr>
          <p:grpSpPr>
            <a:xfrm>
              <a:off x="9084448" y="355373"/>
              <a:ext cx="4104449" cy="1123243"/>
              <a:chOff x="1693567" y="919118"/>
              <a:chExt cx="3450791" cy="998576"/>
            </a:xfrm>
          </p:grpSpPr>
          <p:grpSp>
            <p:nvGrpSpPr>
              <p:cNvPr id="320" name="Google Shape;320;p3"/>
              <p:cNvGrpSpPr/>
              <p:nvPr/>
            </p:nvGrpSpPr>
            <p:grpSpPr>
              <a:xfrm>
                <a:off x="1997586" y="1717411"/>
                <a:ext cx="2782094" cy="200283"/>
                <a:chOff x="1997586" y="1717411"/>
                <a:chExt cx="2782094" cy="200283"/>
              </a:xfrm>
            </p:grpSpPr>
            <p:sp>
              <p:nvSpPr>
                <p:cNvPr id="321" name="Google Shape;321;p3"/>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2" name="Google Shape;322;p3"/>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3" name="Google Shape;323;p3"/>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4" name="Google Shape;324;p3"/>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5" name="Google Shape;325;p3"/>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6" name="Google Shape;326;p3"/>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7" name="Google Shape;327;p3"/>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8" name="Google Shape;328;p3"/>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9" name="Google Shape;329;p3"/>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30" name="Google Shape;330;p3"/>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31" name="Google Shape;331;p3"/>
              <p:cNvGrpSpPr/>
              <p:nvPr/>
            </p:nvGrpSpPr>
            <p:grpSpPr>
              <a:xfrm>
                <a:off x="1693567" y="919118"/>
                <a:ext cx="3450791" cy="601755"/>
                <a:chOff x="1693567" y="919118"/>
                <a:chExt cx="3450791" cy="601755"/>
              </a:xfrm>
            </p:grpSpPr>
            <p:sp>
              <p:nvSpPr>
                <p:cNvPr id="332" name="Google Shape;332;p3"/>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33" name="Google Shape;333;p3"/>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34" name="Google Shape;334;p3"/>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35" name="Google Shape;335;p3"/>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36" name="Google Shape;336;p3"/>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337" name="Google Shape;337;p3"/>
          <p:cNvGrpSpPr/>
          <p:nvPr/>
        </p:nvGrpSpPr>
        <p:grpSpPr>
          <a:xfrm>
            <a:off x="1287625" y="403679"/>
            <a:ext cx="1284590" cy="239364"/>
            <a:chOff x="5417300" y="923794"/>
            <a:chExt cx="1498875" cy="279293"/>
          </a:xfrm>
        </p:grpSpPr>
        <p:grpSp>
          <p:nvGrpSpPr>
            <p:cNvPr id="338" name="Google Shape;338;p3"/>
            <p:cNvGrpSpPr/>
            <p:nvPr/>
          </p:nvGrpSpPr>
          <p:grpSpPr>
            <a:xfrm>
              <a:off x="5418153" y="923794"/>
              <a:ext cx="1444631" cy="207610"/>
              <a:chOff x="5418153" y="923794"/>
              <a:chExt cx="1444631" cy="207610"/>
            </a:xfrm>
          </p:grpSpPr>
          <p:sp>
            <p:nvSpPr>
              <p:cNvPr id="339" name="Google Shape;339;p3"/>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0" name="Google Shape;340;p3"/>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1" name="Google Shape;341;p3"/>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2" name="Google Shape;342;p3"/>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3" name="Google Shape;343;p3"/>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4" name="Google Shape;344;p3"/>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5" name="Google Shape;345;p3"/>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6" name="Google Shape;346;p3"/>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7" name="Google Shape;347;p3"/>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8" name="Google Shape;348;p3"/>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9" name="Google Shape;349;p3"/>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0" name="Google Shape;350;p3"/>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1" name="Google Shape;351;p3"/>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2" name="Google Shape;352;p3"/>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3" name="Google Shape;353;p3"/>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4" name="Google Shape;354;p3"/>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5" name="Google Shape;355;p3"/>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6" name="Google Shape;356;p3"/>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57" name="Google Shape;357;p3"/>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11" name="Title 10"/>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108722" y="107314"/>
            <a:ext cx="12213420" cy="6893257"/>
          </a:xfrm>
          <a:prstGeom prst="rect">
            <a:avLst/>
          </a:prstGeom>
          <a:noFill/>
          <a:ln>
            <a:noFill/>
          </a:ln>
        </p:spPr>
      </p:pic>
      <p:sp>
        <p:nvSpPr>
          <p:cNvPr id="12" name="Text Placeholder 11"/>
          <p:cNvSpPr>
            <a:spLocks noGrp="1"/>
          </p:cNvSpPr>
          <p:nvPr>
            <p:ph type="body" idx="1"/>
          </p:nvPr>
        </p:nvSpPr>
        <p:spPr/>
        <p:txBody>
          <a:bodyPr/>
          <a:p>
            <a:endParaRPr lang="en-US"/>
          </a:p>
        </p:txBody>
      </p:sp>
      <p:sp>
        <p:nvSpPr>
          <p:cNvPr id="363" name="Google Shape;363;p4"/>
          <p:cNvSpPr/>
          <p:nvPr/>
        </p:nvSpPr>
        <p:spPr>
          <a:xfrm>
            <a:off x="668655" y="819150"/>
            <a:ext cx="11093450" cy="5685155"/>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84287"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68655" y="819150"/>
            <a:ext cx="9100185" cy="742950"/>
          </a:xfrm>
          <a:prstGeom prst="rect">
            <a:avLst/>
          </a:prstGeom>
          <a:solidFill>
            <a:srgbClr val="136F6D"/>
          </a:solidFill>
          <a:ln>
            <a:noFill/>
          </a:ln>
        </p:spPr>
        <p:txBody>
          <a:bodyPr spcFirstLastPara="1" wrap="square" lIns="91425" tIns="91425" rIns="91425" bIns="91425" anchor="b" anchorCtr="0">
            <a:noAutofit/>
          </a:bodyPr>
          <a:lstStyle/>
          <a:p>
            <a:pPr marL="0" marR="0" lvl="0" indent="0" algn="just" rtl="0">
              <a:lnSpc>
                <a:spcPct val="90000"/>
              </a:lnSpc>
              <a:spcBef>
                <a:spcPts val="0"/>
              </a:spcBef>
              <a:spcAft>
                <a:spcPts val="0"/>
              </a:spcAft>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marR="0" lvl="0" indent="0" algn="just" rtl="0">
              <a:lnSpc>
                <a:spcPct val="90000"/>
              </a:lnSpc>
              <a:spcBef>
                <a:spcPts val="0"/>
              </a:spcBef>
              <a:spcAft>
                <a:spcPts val="0"/>
              </a:spcAft>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marR="0" lvl="0" indent="0" algn="just" rtl="0">
              <a:lnSpc>
                <a:spcPct val="90000"/>
              </a:lnSpc>
              <a:spcBef>
                <a:spcPts val="0"/>
              </a:spcBef>
              <a:spcAft>
                <a:spcPts val="0"/>
              </a:spcAft>
              <a:buClr>
                <a:srgbClr val="051357"/>
              </a:buClr>
              <a:buSzPts val="4800"/>
              <a:buFont typeface="Play" panose="00000800000000000000"/>
              <a:buNone/>
            </a:pP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2.1 Giải pháp chiếu sáng thông minh :  </a:t>
            </a: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9" name="Rounded Rectangular Callout 8"/>
          <p:cNvSpPr/>
          <p:nvPr/>
        </p:nvSpPr>
        <p:spPr>
          <a:xfrm>
            <a:off x="7713345" y="1793240"/>
            <a:ext cx="3186430" cy="1290320"/>
          </a:xfrm>
          <a:prstGeom prst="wedgeRoundRectCallout">
            <a:avLst>
              <a:gd name="adj1" fmla="val -45795"/>
              <a:gd name="adj2" fmla="val 88104"/>
              <a:gd name="adj3" fmla="val 16667"/>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797800" y="1885315"/>
            <a:ext cx="3113405" cy="1198880"/>
          </a:xfrm>
          <a:prstGeom prst="rect">
            <a:avLst/>
          </a:prstGeom>
          <a:noFill/>
        </p:spPr>
        <p:txBody>
          <a:bodyPr wrap="square" rtlCol="0">
            <a:spAutoFit/>
          </a:bodyPr>
          <a:p>
            <a:r>
              <a:rPr lang="en-US" sz="2400" b="1">
                <a:solidFill>
                  <a:schemeClr val="bg1"/>
                </a:solidFill>
                <a:latin typeface="Times New Roman" panose="02020603050405020304" charset="0"/>
                <a:cs typeface="Times New Roman" panose="02020603050405020304" charset="0"/>
              </a:rPr>
              <a:t>Bật tắt công tắc bằng tay như công tắc bình thường.</a:t>
            </a:r>
            <a:endParaRPr lang="en-US" sz="2400" b="1">
              <a:solidFill>
                <a:schemeClr val="bg1"/>
              </a:solidFill>
              <a:latin typeface="Times New Roman" panose="02020603050405020304" charset="0"/>
              <a:cs typeface="Times New Roman" panose="02020603050405020304" charset="0"/>
            </a:endParaRPr>
          </a:p>
        </p:txBody>
      </p:sp>
      <p:sp>
        <p:nvSpPr>
          <p:cNvPr id="2" name="Flowchart: Alternate Process 1"/>
          <p:cNvSpPr/>
          <p:nvPr/>
        </p:nvSpPr>
        <p:spPr>
          <a:xfrm>
            <a:off x="7561580" y="3790315"/>
            <a:ext cx="3876040" cy="2055495"/>
          </a:xfrm>
          <a:prstGeom prst="flowChartAlternateProcess">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7591425" y="3863340"/>
            <a:ext cx="3896995" cy="1938020"/>
          </a:xfrm>
          <a:prstGeom prst="rect">
            <a:avLst/>
          </a:prstGeom>
          <a:noFill/>
        </p:spPr>
        <p:txBody>
          <a:bodyPr wrap="square" rtlCol="0">
            <a:spAutoFit/>
          </a:bodyPr>
          <a:p>
            <a:pPr algn="l"/>
            <a:r>
              <a:rPr lang="en-US" sz="2000">
                <a:solidFill>
                  <a:schemeClr val="bg1"/>
                </a:solidFill>
                <a:latin typeface="Times New Roman" panose="02020603050405020304" charset="0"/>
                <a:cs typeface="Times New Roman" panose="02020603050405020304" charset="0"/>
              </a:rPr>
              <a:t>Đây là đặc tính cơ bản nhất của mọi công tắc. Điều này giúp cho người già, giúp việc không sử dụng phần mềm điện thoại có thể dễ dàng thao tác tắt bật như công tắc thông thường.</a:t>
            </a:r>
            <a:endParaRPr lang="en-US" sz="2000">
              <a:solidFill>
                <a:schemeClr val="bg1"/>
              </a:solidFill>
              <a:latin typeface="Times New Roman" panose="02020603050405020304" charset="0"/>
              <a:cs typeface="Times New Roman" panose="02020603050405020304" charset="0"/>
            </a:endParaRPr>
          </a:p>
        </p:txBody>
      </p:sp>
      <p:pic>
        <p:nvPicPr>
          <p:cNvPr id="10" name="Picture Placeholder 9"/>
          <p:cNvPicPr>
            <a:picLocks noChangeAspect="1"/>
          </p:cNvPicPr>
          <p:nvPr>
            <p:ph type="pic" idx="2"/>
          </p:nvPr>
        </p:nvPicPr>
        <p:blipFill>
          <a:blip r:embed="rId3"/>
          <a:stretch>
            <a:fillRect/>
          </a:stretch>
        </p:blipFill>
        <p:spPr>
          <a:xfrm>
            <a:off x="990600" y="1945005"/>
            <a:ext cx="6172200" cy="39274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7" name="Title 6"/>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108722" y="107314"/>
            <a:ext cx="12213420" cy="6893257"/>
          </a:xfrm>
          <a:prstGeom prst="rect">
            <a:avLst/>
          </a:prstGeom>
          <a:noFill/>
          <a:ln>
            <a:noFill/>
          </a:ln>
        </p:spPr>
      </p:pic>
      <p:sp>
        <p:nvSpPr>
          <p:cNvPr id="8" name="Text Placeholder 7"/>
          <p:cNvSpPr>
            <a:spLocks noGrp="1"/>
          </p:cNvSpPr>
          <p:nvPr>
            <p:ph type="body" idx="1"/>
          </p:nvPr>
        </p:nvSpPr>
        <p:spPr/>
        <p:txBody>
          <a:bodyPr/>
          <a:p>
            <a:endParaRPr lang="en-US"/>
          </a:p>
        </p:txBody>
      </p:sp>
      <p:sp>
        <p:nvSpPr>
          <p:cNvPr id="363" name="Google Shape;363;p4"/>
          <p:cNvSpPr/>
          <p:nvPr/>
        </p:nvSpPr>
        <p:spPr>
          <a:xfrm>
            <a:off x="668655" y="838200"/>
            <a:ext cx="11093450" cy="5685155"/>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74762"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68655" y="838200"/>
            <a:ext cx="9100185" cy="742950"/>
          </a:xfrm>
          <a:prstGeom prst="rect">
            <a:avLst/>
          </a:prstGeom>
          <a:solidFill>
            <a:srgbClr val="136F6D"/>
          </a:solidFill>
          <a:ln>
            <a:noFill/>
          </a:ln>
        </p:spPr>
        <p:txBody>
          <a:bodyPr spcFirstLastPara="1" wrap="square" lIns="91425" tIns="91425" rIns="91425" bIns="91425" anchor="b" anchorCtr="0">
            <a:noAutofit/>
          </a:bodyPr>
          <a:lstStyle/>
          <a:p>
            <a:pPr marL="0" marR="0" lvl="0" indent="0" algn="just" rtl="0">
              <a:lnSpc>
                <a:spcPct val="90000"/>
              </a:lnSpc>
              <a:spcBef>
                <a:spcPts val="0"/>
              </a:spcBef>
              <a:spcAft>
                <a:spcPts val="0"/>
              </a:spcAft>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marR="0" lvl="0" indent="0" algn="just" rtl="0">
              <a:lnSpc>
                <a:spcPct val="90000"/>
              </a:lnSpc>
              <a:spcBef>
                <a:spcPts val="0"/>
              </a:spcBef>
              <a:spcAft>
                <a:spcPts val="0"/>
              </a:spcAft>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marR="0" lvl="0" indent="0" algn="just" rtl="0">
              <a:lnSpc>
                <a:spcPct val="90000"/>
              </a:lnSpc>
              <a:spcBef>
                <a:spcPts val="0"/>
              </a:spcBef>
              <a:spcAft>
                <a:spcPts val="0"/>
              </a:spcAft>
              <a:buClr>
                <a:srgbClr val="051357"/>
              </a:buClr>
              <a:buSzPts val="4800"/>
              <a:buFont typeface="Play" panose="00000800000000000000"/>
              <a:buNone/>
            </a:pP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2.1 Giải pháp chiếu sáng thông minh :  </a:t>
            </a: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9" name="Rounded Rectangular Callout 8"/>
          <p:cNvSpPr/>
          <p:nvPr/>
        </p:nvSpPr>
        <p:spPr>
          <a:xfrm>
            <a:off x="7878445" y="1902460"/>
            <a:ext cx="2996565" cy="1294765"/>
          </a:xfrm>
          <a:prstGeom prst="wedgeRoundRectCallout">
            <a:avLst>
              <a:gd name="adj1" fmla="val -43621"/>
              <a:gd name="adj2" fmla="val 81878"/>
              <a:gd name="adj3" fmla="val 16667"/>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950200" y="1909445"/>
            <a:ext cx="2893695" cy="1198880"/>
          </a:xfrm>
          <a:prstGeom prst="rect">
            <a:avLst/>
          </a:prstGeom>
          <a:noFill/>
        </p:spPr>
        <p:txBody>
          <a:bodyPr wrap="square" rtlCol="0">
            <a:spAutoFit/>
          </a:bodyPr>
          <a:p>
            <a:r>
              <a:rPr lang="en-US" sz="2400" b="1">
                <a:solidFill>
                  <a:schemeClr val="bg1"/>
                </a:solidFill>
                <a:latin typeface="Times New Roman" panose="02020603050405020304" charset="0"/>
                <a:cs typeface="Times New Roman" panose="02020603050405020304" charset="0"/>
              </a:rPr>
              <a:t>Tự động bật đèn khi phát hiện chuyển động.</a:t>
            </a:r>
            <a:endParaRPr lang="en-US" sz="2400" b="1">
              <a:solidFill>
                <a:schemeClr val="bg1"/>
              </a:solidFill>
              <a:latin typeface="Times New Roman" panose="02020603050405020304" charset="0"/>
              <a:cs typeface="Times New Roman" panose="02020603050405020304" charset="0"/>
            </a:endParaRPr>
          </a:p>
        </p:txBody>
      </p:sp>
      <p:sp>
        <p:nvSpPr>
          <p:cNvPr id="2" name="Flowchart: Alternate Process 1"/>
          <p:cNvSpPr/>
          <p:nvPr/>
        </p:nvSpPr>
        <p:spPr>
          <a:xfrm>
            <a:off x="7406640" y="3891915"/>
            <a:ext cx="3999230" cy="2078990"/>
          </a:xfrm>
          <a:prstGeom prst="flowChartAlternateProcess">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7575550" y="3935730"/>
            <a:ext cx="3906520" cy="1938020"/>
          </a:xfrm>
          <a:prstGeom prst="rect">
            <a:avLst/>
          </a:prstGeom>
          <a:noFill/>
        </p:spPr>
        <p:txBody>
          <a:bodyPr wrap="square" rtlCol="0">
            <a:spAutoFit/>
          </a:bodyPr>
          <a:p>
            <a:pPr algn="l"/>
            <a:r>
              <a:rPr lang="en-US" sz="2000">
                <a:solidFill>
                  <a:schemeClr val="bg1"/>
                </a:solidFill>
                <a:latin typeface="Times New Roman" panose="02020603050405020304" charset="0"/>
                <a:cs typeface="Times New Roman" panose="02020603050405020304" charset="0"/>
              </a:rPr>
              <a:t>Cảm biến chuyển động gắn trần tại các khu vực như nhà tắm, sảnh, hành lang, hoặc trong các phòng chức năng sẽ điều khiển đèn bật sáng khi phát hiện chuyển động trong vùng cảm ứng và ngược lại.</a:t>
            </a:r>
            <a:endParaRPr lang="en-US" sz="2000">
              <a:solidFill>
                <a:schemeClr val="bg1"/>
              </a:solidFill>
              <a:latin typeface="Times New Roman" panose="02020603050405020304" charset="0"/>
              <a:cs typeface="Times New Roman" panose="02020603050405020304" charset="0"/>
            </a:endParaRPr>
          </a:p>
        </p:txBody>
      </p:sp>
      <p:pic>
        <p:nvPicPr>
          <p:cNvPr id="10" name="Picture Placeholder 9"/>
          <p:cNvPicPr>
            <a:picLocks noChangeAspect="1"/>
          </p:cNvPicPr>
          <p:nvPr>
            <p:ph type="pic" idx="2"/>
          </p:nvPr>
        </p:nvPicPr>
        <p:blipFill>
          <a:blip r:embed="rId3"/>
          <a:stretch>
            <a:fillRect/>
          </a:stretch>
        </p:blipFill>
        <p:spPr>
          <a:xfrm>
            <a:off x="1010920" y="1903095"/>
            <a:ext cx="6172200" cy="39668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11" name="Title 10"/>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12" name="Text Placeholder 11"/>
          <p:cNvSpPr>
            <a:spLocks noGrp="1"/>
          </p:cNvSpPr>
          <p:nvPr>
            <p:ph type="body" idx="1"/>
          </p:nvPr>
        </p:nvSpPr>
        <p:spPr/>
        <p:txBody>
          <a:bodyPr/>
          <a:p>
            <a:endParaRPr lang="en-US"/>
          </a:p>
        </p:txBody>
      </p:sp>
      <p:sp>
        <p:nvSpPr>
          <p:cNvPr id="363" name="Google Shape;363;p4"/>
          <p:cNvSpPr/>
          <p:nvPr/>
        </p:nvSpPr>
        <p:spPr>
          <a:xfrm>
            <a:off x="668655" y="819150"/>
            <a:ext cx="11093450" cy="5685155"/>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74762"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68655" y="819150"/>
            <a:ext cx="9100185" cy="742950"/>
          </a:xfrm>
          <a:prstGeom prst="rect">
            <a:avLst/>
          </a:prstGeom>
          <a:solidFill>
            <a:srgbClr val="136F6D"/>
          </a:solidFill>
          <a:ln>
            <a:noFill/>
          </a:ln>
        </p:spPr>
        <p:txBody>
          <a:bodyPr spcFirstLastPara="1" wrap="square" lIns="91425" tIns="91425" rIns="91425" bIns="91425" anchor="b" anchorCtr="0">
            <a:noAutofit/>
          </a:bodyPr>
          <a:lstStyle/>
          <a:p>
            <a:pPr marL="0" marR="0" lvl="0" indent="0" algn="just" rtl="0">
              <a:lnSpc>
                <a:spcPct val="90000"/>
              </a:lnSpc>
              <a:spcBef>
                <a:spcPts val="0"/>
              </a:spcBef>
              <a:spcAft>
                <a:spcPts val="0"/>
              </a:spcAft>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marR="0" lvl="0" indent="0" algn="just" rtl="0">
              <a:lnSpc>
                <a:spcPct val="90000"/>
              </a:lnSpc>
              <a:spcBef>
                <a:spcPts val="0"/>
              </a:spcBef>
              <a:spcAft>
                <a:spcPts val="0"/>
              </a:spcAft>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marR="0" lvl="0" indent="0" algn="just" rtl="0">
              <a:lnSpc>
                <a:spcPct val="90000"/>
              </a:lnSpc>
              <a:spcBef>
                <a:spcPts val="0"/>
              </a:spcBef>
              <a:spcAft>
                <a:spcPts val="0"/>
              </a:spcAft>
              <a:buClr>
                <a:srgbClr val="051357"/>
              </a:buClr>
              <a:buSzPts val="4800"/>
              <a:buFont typeface="Play" panose="00000800000000000000"/>
              <a:buNone/>
            </a:pP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2.1 Giải pháp chiếu sáng thông minh :  </a:t>
            </a: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9" name="Rounded Rectangular Callout 8"/>
          <p:cNvSpPr/>
          <p:nvPr/>
        </p:nvSpPr>
        <p:spPr>
          <a:xfrm>
            <a:off x="7524750" y="1874520"/>
            <a:ext cx="2495550" cy="1047750"/>
          </a:xfrm>
          <a:prstGeom prst="wedgeRoundRectCallout">
            <a:avLst>
              <a:gd name="adj1" fmla="val -48305"/>
              <a:gd name="adj2" fmla="val 98506"/>
              <a:gd name="adj3" fmla="val 16667"/>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708900" y="1938655"/>
            <a:ext cx="2237105" cy="829945"/>
          </a:xfrm>
          <a:prstGeom prst="rect">
            <a:avLst/>
          </a:prstGeom>
          <a:noFill/>
        </p:spPr>
        <p:txBody>
          <a:bodyPr wrap="square" rtlCol="0">
            <a:spAutoFit/>
          </a:bodyPr>
          <a:p>
            <a:r>
              <a:rPr lang="en-US" sz="2400" b="1">
                <a:solidFill>
                  <a:schemeClr val="bg1"/>
                </a:solidFill>
                <a:latin typeface="Times New Roman" panose="02020603050405020304" charset="0"/>
                <a:cs typeface="Times New Roman" panose="02020603050405020304" charset="0"/>
              </a:rPr>
              <a:t>Cho phép hẹn giờ chiếu sáng.</a:t>
            </a:r>
            <a:endParaRPr lang="en-US" sz="2400" b="1">
              <a:solidFill>
                <a:schemeClr val="bg1"/>
              </a:solidFill>
              <a:latin typeface="Times New Roman" panose="02020603050405020304" charset="0"/>
              <a:cs typeface="Times New Roman" panose="02020603050405020304" charset="0"/>
            </a:endParaRPr>
          </a:p>
        </p:txBody>
      </p:sp>
      <p:sp>
        <p:nvSpPr>
          <p:cNvPr id="2" name="Flowchart: Alternate Process 1"/>
          <p:cNvSpPr/>
          <p:nvPr/>
        </p:nvSpPr>
        <p:spPr>
          <a:xfrm>
            <a:off x="7386320" y="3649345"/>
            <a:ext cx="3999230" cy="1983105"/>
          </a:xfrm>
          <a:prstGeom prst="flowChartAlternateProcess">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7514590" y="3662680"/>
            <a:ext cx="3906520" cy="1938020"/>
          </a:xfrm>
          <a:prstGeom prst="rect">
            <a:avLst/>
          </a:prstGeom>
          <a:noFill/>
        </p:spPr>
        <p:txBody>
          <a:bodyPr wrap="square" rtlCol="0">
            <a:spAutoFit/>
          </a:bodyPr>
          <a:p>
            <a:pPr algn="l"/>
            <a:r>
              <a:rPr lang="en-US" sz="2000">
                <a:solidFill>
                  <a:schemeClr val="bg1"/>
                </a:solidFill>
                <a:latin typeface="Times New Roman" panose="02020603050405020304" charset="0"/>
                <a:cs typeface="Times New Roman" panose="02020603050405020304" charset="0"/>
              </a:rPr>
              <a:t>Các thiết bị chiếu sáng tự động bật/tắt theo giờ. Chức năng này thực sự tiện ích cho gia chủ tại những khu vực chiếu sáng mà bạn muốn thời gian bật tắt thường xuyên vào giờ cố định trong ngày.</a:t>
            </a:r>
            <a:endParaRPr lang="en-US" sz="2000">
              <a:solidFill>
                <a:schemeClr val="bg1"/>
              </a:solidFill>
              <a:latin typeface="Times New Roman" panose="02020603050405020304" charset="0"/>
              <a:cs typeface="Times New Roman" panose="02020603050405020304" charset="0"/>
            </a:endParaRPr>
          </a:p>
        </p:txBody>
      </p:sp>
      <p:pic>
        <p:nvPicPr>
          <p:cNvPr id="6" name="Picture Placeholder 5"/>
          <p:cNvPicPr>
            <a:picLocks noChangeAspect="1"/>
          </p:cNvPicPr>
          <p:nvPr>
            <p:ph type="pic" idx="2"/>
          </p:nvPr>
        </p:nvPicPr>
        <p:blipFill>
          <a:blip r:embed="rId3"/>
          <a:stretch>
            <a:fillRect/>
          </a:stretch>
        </p:blipFill>
        <p:spPr>
          <a:xfrm>
            <a:off x="1316990" y="1775460"/>
            <a:ext cx="5408295" cy="43853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6" name="Title 5"/>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11" name="Text Placeholder 10"/>
          <p:cNvSpPr>
            <a:spLocks noGrp="1"/>
          </p:cNvSpPr>
          <p:nvPr>
            <p:ph type="body" idx="1"/>
          </p:nvPr>
        </p:nvSpPr>
        <p:spPr/>
        <p:txBody>
          <a:bodyPr/>
          <a:p>
            <a:endParaRPr lang="en-US"/>
          </a:p>
        </p:txBody>
      </p:sp>
      <p:sp>
        <p:nvSpPr>
          <p:cNvPr id="363" name="Google Shape;363;p4"/>
          <p:cNvSpPr/>
          <p:nvPr/>
        </p:nvSpPr>
        <p:spPr>
          <a:xfrm>
            <a:off x="668655" y="819150"/>
            <a:ext cx="11093450" cy="5685155"/>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55712"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68655" y="819150"/>
            <a:ext cx="9100185" cy="742950"/>
          </a:xfrm>
          <a:prstGeom prst="rect">
            <a:avLst/>
          </a:prstGeom>
          <a:solidFill>
            <a:srgbClr val="136F6D"/>
          </a:solidFill>
          <a:ln>
            <a:noFill/>
          </a:ln>
        </p:spPr>
        <p:txBody>
          <a:bodyPr spcFirstLastPara="1" wrap="square" lIns="91425" tIns="91425" rIns="91425" bIns="91425" anchor="b" anchorCtr="0">
            <a:noAutofit/>
          </a:bodyPr>
          <a:lstStyle/>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2.1 Giải pháp chiếu sáng thông minh : </a:t>
            </a: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9" name="Rounded Rectangular Callout 8"/>
          <p:cNvSpPr/>
          <p:nvPr/>
        </p:nvSpPr>
        <p:spPr>
          <a:xfrm>
            <a:off x="7539990" y="1710690"/>
            <a:ext cx="2689225" cy="1266190"/>
          </a:xfrm>
          <a:prstGeom prst="wedgeRoundRectCallout">
            <a:avLst>
              <a:gd name="adj1" fmla="val -48305"/>
              <a:gd name="adj2" fmla="val 98506"/>
              <a:gd name="adj3" fmla="val 16667"/>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691755" y="1910080"/>
            <a:ext cx="2787015" cy="829945"/>
          </a:xfrm>
          <a:prstGeom prst="rect">
            <a:avLst/>
          </a:prstGeom>
          <a:noFill/>
        </p:spPr>
        <p:txBody>
          <a:bodyPr wrap="square" rtlCol="0">
            <a:spAutoFit/>
          </a:bodyPr>
          <a:p>
            <a:r>
              <a:rPr lang="en-US" sz="2400" b="1">
                <a:solidFill>
                  <a:schemeClr val="bg1"/>
                </a:solidFill>
                <a:latin typeface="Times New Roman" panose="02020603050405020304" charset="0"/>
                <a:cs typeface="Times New Roman" panose="02020603050405020304" charset="0"/>
              </a:rPr>
              <a:t>Cho phép cài đặt ngữ cảnh. </a:t>
            </a:r>
            <a:endParaRPr lang="en-US" sz="2400" b="1">
              <a:solidFill>
                <a:schemeClr val="bg1"/>
              </a:solidFill>
              <a:latin typeface="Times New Roman" panose="02020603050405020304" charset="0"/>
              <a:cs typeface="Times New Roman" panose="02020603050405020304" charset="0"/>
            </a:endParaRPr>
          </a:p>
        </p:txBody>
      </p:sp>
      <p:sp>
        <p:nvSpPr>
          <p:cNvPr id="2" name="Flowchart: Alternate Process 1"/>
          <p:cNvSpPr/>
          <p:nvPr/>
        </p:nvSpPr>
        <p:spPr>
          <a:xfrm>
            <a:off x="7407275" y="3768090"/>
            <a:ext cx="3999230" cy="2100580"/>
          </a:xfrm>
          <a:prstGeom prst="flowChartAlternateProcess">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7566660" y="3834765"/>
            <a:ext cx="3906520" cy="193802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rPr>
              <a:t> Các thiết bị đèn chiếu sáng trong nhà có thể kết nối với nhau và kết nối với các thiết bị điện khác, giúp bạn dễ dàng cài đặt các ngữ cảnh như: Đi ngủ - tắt hết đèn trong nhà chỉ bằng 1 nút nhấn.</a:t>
            </a:r>
            <a:endParaRPr lang="en-US" sz="2000">
              <a:solidFill>
                <a:schemeClr val="bg1"/>
              </a:solidFill>
              <a:latin typeface="Times New Roman" panose="02020603050405020304" charset="0"/>
              <a:cs typeface="Times New Roman" panose="02020603050405020304" charset="0"/>
            </a:endParaRPr>
          </a:p>
        </p:txBody>
      </p:sp>
      <p:pic>
        <p:nvPicPr>
          <p:cNvPr id="105" name="Picture Placeholder 104"/>
          <p:cNvPicPr/>
          <p:nvPr>
            <p:ph type="pic" idx="2"/>
          </p:nvPr>
        </p:nvPicPr>
        <p:blipFill>
          <a:blip r:embed="rId3"/>
          <a:stretch>
            <a:fillRect/>
          </a:stretch>
        </p:blipFill>
        <p:spPr>
          <a:xfrm>
            <a:off x="1109980" y="1788160"/>
            <a:ext cx="5557520" cy="435102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6" name="Title 5"/>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11" name="Text Placeholder 10"/>
          <p:cNvSpPr>
            <a:spLocks noGrp="1"/>
          </p:cNvSpPr>
          <p:nvPr>
            <p:ph type="body" idx="1"/>
          </p:nvPr>
        </p:nvSpPr>
        <p:spPr/>
        <p:txBody>
          <a:bodyPr/>
          <a:p>
            <a:endParaRPr lang="en-US"/>
          </a:p>
        </p:txBody>
      </p:sp>
      <p:sp>
        <p:nvSpPr>
          <p:cNvPr id="363" name="Google Shape;363;p4"/>
          <p:cNvSpPr/>
          <p:nvPr/>
        </p:nvSpPr>
        <p:spPr>
          <a:xfrm>
            <a:off x="668655" y="819150"/>
            <a:ext cx="11093450" cy="5685155"/>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55712"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68655" y="819150"/>
            <a:ext cx="9100185" cy="742950"/>
          </a:xfrm>
          <a:prstGeom prst="rect">
            <a:avLst/>
          </a:prstGeom>
          <a:solidFill>
            <a:srgbClr val="136F6D"/>
          </a:solidFill>
          <a:ln>
            <a:noFill/>
          </a:ln>
        </p:spPr>
        <p:txBody>
          <a:bodyPr spcFirstLastPara="1" wrap="square" lIns="91425" tIns="91425" rIns="91425" bIns="91425" anchor="b" anchorCtr="0">
            <a:noAutofit/>
          </a:bodyPr>
          <a:lstStyle/>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2.1 Giải pháp chiếu sáng thông minh : </a:t>
            </a: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9" name="Rounded Rectangular Callout 8"/>
          <p:cNvSpPr/>
          <p:nvPr/>
        </p:nvSpPr>
        <p:spPr>
          <a:xfrm>
            <a:off x="7539990" y="1710690"/>
            <a:ext cx="2398395" cy="996950"/>
          </a:xfrm>
          <a:prstGeom prst="wedgeRoundRectCallout">
            <a:avLst>
              <a:gd name="adj1" fmla="val -48305"/>
              <a:gd name="adj2" fmla="val 98506"/>
              <a:gd name="adj3" fmla="val 16667"/>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781925" y="1778000"/>
            <a:ext cx="2156460" cy="829945"/>
          </a:xfrm>
          <a:prstGeom prst="rect">
            <a:avLst/>
          </a:prstGeom>
          <a:noFill/>
        </p:spPr>
        <p:txBody>
          <a:bodyPr wrap="square" rtlCol="0">
            <a:spAutoFit/>
          </a:bodyPr>
          <a:p>
            <a:r>
              <a:rPr lang="en-US" sz="2400" b="1">
                <a:solidFill>
                  <a:schemeClr val="bg1"/>
                </a:solidFill>
                <a:latin typeface="Times New Roman" panose="02020603050405020304" charset="0"/>
                <a:cs typeface="Times New Roman" panose="02020603050405020304" charset="0"/>
              </a:rPr>
              <a:t>Cho phép điều khiển từ xa.</a:t>
            </a:r>
            <a:endParaRPr lang="en-US" sz="2400" b="1">
              <a:solidFill>
                <a:schemeClr val="bg1"/>
              </a:solidFill>
              <a:latin typeface="Times New Roman" panose="02020603050405020304" charset="0"/>
              <a:cs typeface="Times New Roman" panose="02020603050405020304" charset="0"/>
            </a:endParaRPr>
          </a:p>
        </p:txBody>
      </p:sp>
      <p:sp>
        <p:nvSpPr>
          <p:cNvPr id="2" name="Flowchart: Alternate Process 1"/>
          <p:cNvSpPr/>
          <p:nvPr/>
        </p:nvSpPr>
        <p:spPr>
          <a:xfrm>
            <a:off x="6875145" y="3519805"/>
            <a:ext cx="4469765" cy="2350135"/>
          </a:xfrm>
          <a:prstGeom prst="flowChartAlternateProcess">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7023100" y="3554730"/>
            <a:ext cx="4274820" cy="224536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rPr>
              <a:t>Dễ dàng từ trong nhà điều khiển đèn ngoài sân hoặc từ tầng 1 bật/tắt đèn ở các tầng trên mà không cần di chuyển. Hơn thế nữa, dù bạn đang ở công ty hay đi du lịch, công tác nước ngoài, chỉ cần có kết nối internet đều có thể điều khiển hệ thống chiếu sáng trong nhà.</a:t>
            </a:r>
            <a:endParaRPr lang="en-US" sz="2000">
              <a:solidFill>
                <a:schemeClr val="bg1"/>
              </a:solidFill>
              <a:latin typeface="Times New Roman" panose="02020603050405020304" charset="0"/>
              <a:cs typeface="Times New Roman" panose="02020603050405020304" charset="0"/>
            </a:endParaRPr>
          </a:p>
        </p:txBody>
      </p:sp>
      <p:pic>
        <p:nvPicPr>
          <p:cNvPr id="8" name="Picture Placeholder 7"/>
          <p:cNvPicPr>
            <a:picLocks noChangeAspect="1"/>
          </p:cNvPicPr>
          <p:nvPr>
            <p:ph type="pic" idx="2"/>
          </p:nvPr>
        </p:nvPicPr>
        <p:blipFill>
          <a:blip r:embed="rId3"/>
          <a:stretch>
            <a:fillRect/>
          </a:stretch>
        </p:blipFill>
        <p:spPr>
          <a:xfrm>
            <a:off x="1281430" y="1885950"/>
            <a:ext cx="5233670" cy="37750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6" name="Title 5"/>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11" name="Text Placeholder 10"/>
          <p:cNvSpPr>
            <a:spLocks noGrp="1"/>
          </p:cNvSpPr>
          <p:nvPr>
            <p:ph type="body" idx="1"/>
          </p:nvPr>
        </p:nvSpPr>
        <p:spPr/>
        <p:txBody>
          <a:bodyPr/>
          <a:p>
            <a:endParaRPr lang="en-US"/>
          </a:p>
        </p:txBody>
      </p:sp>
      <p:sp>
        <p:nvSpPr>
          <p:cNvPr id="363" name="Google Shape;363;p4"/>
          <p:cNvSpPr/>
          <p:nvPr/>
        </p:nvSpPr>
        <p:spPr>
          <a:xfrm>
            <a:off x="668655" y="819150"/>
            <a:ext cx="11093450" cy="5685155"/>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65237"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68655" y="819150"/>
            <a:ext cx="9100185" cy="741045"/>
          </a:xfrm>
          <a:prstGeom prst="rect">
            <a:avLst/>
          </a:prstGeom>
          <a:solidFill>
            <a:srgbClr val="136F6D"/>
          </a:solidFill>
          <a:ln>
            <a:noFill/>
          </a:ln>
        </p:spPr>
        <p:txBody>
          <a:bodyPr spcFirstLastPara="1" wrap="square" lIns="91425" tIns="91425" rIns="91425" bIns="91425" anchor="b" anchorCtr="0">
            <a:noAutofit/>
          </a:bodyPr>
          <a:lstStyle/>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2.1 Giải pháp chiếu sáng thông minh :</a:t>
            </a: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9" name="Rounded Rectangular Callout 8"/>
          <p:cNvSpPr/>
          <p:nvPr/>
        </p:nvSpPr>
        <p:spPr>
          <a:xfrm>
            <a:off x="7059295" y="1895475"/>
            <a:ext cx="3900805" cy="1427480"/>
          </a:xfrm>
          <a:prstGeom prst="wedgeRoundRectCallout">
            <a:avLst>
              <a:gd name="adj1" fmla="val -41388"/>
              <a:gd name="adj2" fmla="val 78291"/>
              <a:gd name="adj3" fmla="val 16667"/>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188835" y="1967230"/>
            <a:ext cx="3731895" cy="1198880"/>
          </a:xfrm>
          <a:prstGeom prst="rect">
            <a:avLst/>
          </a:prstGeom>
          <a:noFill/>
        </p:spPr>
        <p:txBody>
          <a:bodyPr wrap="square" rtlCol="0">
            <a:spAutoFit/>
          </a:bodyPr>
          <a:p>
            <a:r>
              <a:rPr lang="en-US" sz="2400" b="1">
                <a:solidFill>
                  <a:schemeClr val="bg1"/>
                </a:solidFill>
                <a:latin typeface="Times New Roman" panose="02020603050405020304" charset="0"/>
                <a:cs typeface="Times New Roman" panose="02020603050405020304" charset="0"/>
              </a:rPr>
              <a:t>Điều chỉnh độ sáng và màu sắc thông qua điện thoại hoặc trên FPT Play Box.</a:t>
            </a:r>
            <a:endParaRPr lang="en-US" sz="2400" b="1">
              <a:solidFill>
                <a:schemeClr val="bg1"/>
              </a:solidFill>
              <a:latin typeface="Times New Roman" panose="02020603050405020304" charset="0"/>
              <a:cs typeface="Times New Roman" panose="02020603050405020304" charset="0"/>
            </a:endParaRPr>
          </a:p>
        </p:txBody>
      </p:sp>
      <p:sp>
        <p:nvSpPr>
          <p:cNvPr id="2" name="Flowchart: Alternate Process 1"/>
          <p:cNvSpPr/>
          <p:nvPr/>
        </p:nvSpPr>
        <p:spPr>
          <a:xfrm>
            <a:off x="6875145" y="3997325"/>
            <a:ext cx="4448175" cy="1562735"/>
          </a:xfrm>
          <a:prstGeom prst="flowChartAlternateProcess">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7021830" y="4117340"/>
            <a:ext cx="4274820" cy="132207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rPr>
              <a:t> Có để thay đổi nhiệt độ màu từ trắng sáng cho tới vàng ấm và độ sáng từ 0% tới 100% để phù hợp với không gian làm việc hay nghỉ ngơi thư giãn.</a:t>
            </a:r>
            <a:endParaRPr lang="en-US" sz="2000">
              <a:solidFill>
                <a:schemeClr val="bg1"/>
              </a:solidFill>
              <a:latin typeface="Times New Roman" panose="02020603050405020304" charset="0"/>
              <a:cs typeface="Times New Roman" panose="02020603050405020304" charset="0"/>
            </a:endParaRPr>
          </a:p>
        </p:txBody>
      </p:sp>
      <p:pic>
        <p:nvPicPr>
          <p:cNvPr id="12" name="Picture Placeholder 11"/>
          <p:cNvPicPr>
            <a:picLocks noChangeAspect="1"/>
          </p:cNvPicPr>
          <p:nvPr>
            <p:ph type="pic" idx="2"/>
          </p:nvPr>
        </p:nvPicPr>
        <p:blipFill>
          <a:blip r:embed="rId3"/>
          <a:stretch>
            <a:fillRect/>
          </a:stretch>
        </p:blipFill>
        <p:spPr>
          <a:xfrm>
            <a:off x="840105" y="1814830"/>
            <a:ext cx="5880735" cy="41414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8" name="Title 7"/>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10" name="Text Placeholder 9"/>
          <p:cNvSpPr>
            <a:spLocks noGrp="1"/>
          </p:cNvSpPr>
          <p:nvPr>
            <p:ph type="body" idx="1"/>
          </p:nvPr>
        </p:nvSpPr>
        <p:spPr/>
        <p:txBody>
          <a:bodyPr/>
          <a:p>
            <a:endParaRPr lang="en-US"/>
          </a:p>
        </p:txBody>
      </p:sp>
      <p:sp>
        <p:nvSpPr>
          <p:cNvPr id="363" name="Google Shape;363;p4"/>
          <p:cNvSpPr/>
          <p:nvPr/>
        </p:nvSpPr>
        <p:spPr>
          <a:xfrm>
            <a:off x="658495" y="819150"/>
            <a:ext cx="11093450" cy="5685155"/>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74762"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58495" y="819150"/>
            <a:ext cx="9141460" cy="792480"/>
          </a:xfrm>
          <a:prstGeom prst="rect">
            <a:avLst/>
          </a:prstGeom>
          <a:solidFill>
            <a:srgbClr val="136F6D"/>
          </a:solidFill>
          <a:ln>
            <a:noFill/>
          </a:ln>
        </p:spPr>
        <p:txBody>
          <a:bodyPr spcFirstLastPara="1" wrap="square" lIns="91425" tIns="91425" rIns="91425" bIns="91425" anchor="b" anchorCtr="0">
            <a:noAutofit/>
          </a:bodyPr>
          <a:lstStyle/>
          <a:p>
            <a:pPr marL="0" indent="0" algn="just">
              <a:lnSpc>
                <a:spcPct val="90000"/>
              </a:lnSpc>
              <a:buClr>
                <a:srgbClr val="051357"/>
              </a:buClr>
              <a:buSzPts val="4800"/>
              <a:buFont typeface="Play" panose="00000800000000000000"/>
              <a:buNone/>
            </a:pPr>
            <a:endParaRPr lang="en-US" sz="4000">
              <a:solidFill>
                <a:schemeClr val="lt1"/>
              </a:solidFill>
              <a:latin typeface="Play" panose="00000800000000000000"/>
              <a:ea typeface="Play" panose="00000800000000000000"/>
              <a:cs typeface="Play" panose="0000080000000000000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9" name="Rounded Rectangular Callout 8"/>
          <p:cNvSpPr/>
          <p:nvPr/>
        </p:nvSpPr>
        <p:spPr>
          <a:xfrm>
            <a:off x="7240905" y="2096770"/>
            <a:ext cx="3199130" cy="1336040"/>
          </a:xfrm>
          <a:prstGeom prst="wedgeRoundRectCallout">
            <a:avLst>
              <a:gd name="adj1" fmla="val -42993"/>
              <a:gd name="adj2" fmla="val 72671"/>
              <a:gd name="adj3" fmla="val 16667"/>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432040" y="2103755"/>
            <a:ext cx="2920365" cy="1198880"/>
          </a:xfrm>
          <a:prstGeom prst="rect">
            <a:avLst/>
          </a:prstGeom>
          <a:noFill/>
        </p:spPr>
        <p:txBody>
          <a:bodyPr wrap="square" rtlCol="0">
            <a:spAutoFit/>
          </a:bodyPr>
          <a:p>
            <a:r>
              <a:rPr lang="en-US" sz="2400" b="1">
                <a:solidFill>
                  <a:schemeClr val="bg1"/>
                </a:solidFill>
                <a:latin typeface="Times New Roman" panose="02020603050405020304" charset="0"/>
                <a:cs typeface="Times New Roman" panose="02020603050405020304" charset="0"/>
              </a:rPr>
              <a:t>Kiểm soát thông số môi trường: nhiệt độ, độ ẩm, ánh sáng.</a:t>
            </a:r>
            <a:endParaRPr lang="en-US" sz="2400" b="1">
              <a:solidFill>
                <a:schemeClr val="bg1"/>
              </a:solidFill>
              <a:latin typeface="Times New Roman" panose="02020603050405020304" charset="0"/>
              <a:cs typeface="Times New Roman" panose="02020603050405020304" charset="0"/>
            </a:endParaRPr>
          </a:p>
        </p:txBody>
      </p:sp>
      <p:sp>
        <p:nvSpPr>
          <p:cNvPr id="2" name="Flowchart: Alternate Process 1"/>
          <p:cNvSpPr/>
          <p:nvPr/>
        </p:nvSpPr>
        <p:spPr>
          <a:xfrm>
            <a:off x="7210425" y="4037965"/>
            <a:ext cx="3890010" cy="1562735"/>
          </a:xfrm>
          <a:prstGeom prst="flowChartAlternateProcess">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7321550" y="4157980"/>
            <a:ext cx="3776980" cy="132207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rPr>
              <a:t> Có để đo thông số môi trường: nhiệt độ, độ ẩm, ánh sáng... và gửi về bộ điều khiển trung tâm, đồng thời hiện thị trên smartphone.</a:t>
            </a:r>
            <a:endParaRPr lang="en-US" sz="2000">
              <a:solidFill>
                <a:schemeClr val="bg1"/>
              </a:solidFill>
              <a:latin typeface="Times New Roman" panose="02020603050405020304" charset="0"/>
              <a:cs typeface="Times New Roman" panose="02020603050405020304" charset="0"/>
            </a:endParaRPr>
          </a:p>
        </p:txBody>
      </p:sp>
      <p:pic>
        <p:nvPicPr>
          <p:cNvPr id="5" name="Picture Placeholder 4"/>
          <p:cNvPicPr>
            <a:picLocks noChangeAspect="1"/>
          </p:cNvPicPr>
          <p:nvPr>
            <p:ph type="pic" idx="2"/>
          </p:nvPr>
        </p:nvPicPr>
        <p:blipFill>
          <a:blip r:embed="rId3"/>
          <a:stretch>
            <a:fillRect/>
          </a:stretch>
        </p:blipFill>
        <p:spPr>
          <a:xfrm>
            <a:off x="918210" y="2093595"/>
            <a:ext cx="5848985" cy="4062095"/>
          </a:xfrm>
          <a:prstGeom prst="rect">
            <a:avLst/>
          </a:prstGeom>
        </p:spPr>
      </p:pic>
      <p:sp>
        <p:nvSpPr>
          <p:cNvPr id="4" name="Text Box 3"/>
          <p:cNvSpPr txBox="1"/>
          <p:nvPr/>
        </p:nvSpPr>
        <p:spPr>
          <a:xfrm>
            <a:off x="767715" y="831215"/>
            <a:ext cx="9043035" cy="706755"/>
          </a:xfrm>
          <a:prstGeom prst="rect">
            <a:avLst/>
          </a:prstGeom>
          <a:noFill/>
        </p:spPr>
        <p:txBody>
          <a:bodyPr wrap="square" rtlCol="0">
            <a:spAutoFit/>
          </a:bodyPr>
          <a:p>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2.2  Theo dõi nhiệt độ, độ ẩm trong nhà : </a:t>
            </a:r>
            <a:endParaRPr lang="en-US" sz="4000" b="1">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8" name="Title 7"/>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10" name="Text Placeholder 9"/>
          <p:cNvSpPr>
            <a:spLocks noGrp="1"/>
          </p:cNvSpPr>
          <p:nvPr>
            <p:ph type="body" idx="1"/>
          </p:nvPr>
        </p:nvSpPr>
        <p:spPr/>
        <p:txBody>
          <a:bodyPr/>
          <a:p>
            <a:endParaRPr lang="en-US"/>
          </a:p>
        </p:txBody>
      </p:sp>
      <p:sp>
        <p:nvSpPr>
          <p:cNvPr id="363" name="Google Shape;363;p4"/>
          <p:cNvSpPr/>
          <p:nvPr/>
        </p:nvSpPr>
        <p:spPr>
          <a:xfrm>
            <a:off x="647700" y="819150"/>
            <a:ext cx="11093450" cy="5507990"/>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65237"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40080" y="819150"/>
            <a:ext cx="9228455" cy="812800"/>
          </a:xfrm>
          <a:prstGeom prst="rect">
            <a:avLst/>
          </a:prstGeom>
          <a:solidFill>
            <a:srgbClr val="136F6D"/>
          </a:solidFill>
          <a:ln>
            <a:noFill/>
          </a:ln>
        </p:spPr>
        <p:txBody>
          <a:bodyPr spcFirstLastPara="1" wrap="square" lIns="91425" tIns="91425" rIns="91425" bIns="91425" anchor="b" anchorCtr="0">
            <a:noAutofit/>
          </a:bodyPr>
          <a:lstStyle/>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2.3 An ninh giám sát : </a:t>
            </a: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9" name="Rounded Rectangular Callout 8"/>
          <p:cNvSpPr/>
          <p:nvPr/>
        </p:nvSpPr>
        <p:spPr>
          <a:xfrm>
            <a:off x="7059295" y="1915160"/>
            <a:ext cx="3093085" cy="1198880"/>
          </a:xfrm>
          <a:prstGeom prst="wedgeRoundRectCallout">
            <a:avLst>
              <a:gd name="adj1" fmla="val -48035"/>
              <a:gd name="adj2" fmla="val 89650"/>
              <a:gd name="adj3" fmla="val 16667"/>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218680" y="1886585"/>
            <a:ext cx="2964180" cy="1198880"/>
          </a:xfrm>
          <a:prstGeom prst="rect">
            <a:avLst/>
          </a:prstGeom>
          <a:noFill/>
        </p:spPr>
        <p:txBody>
          <a:bodyPr wrap="square" rtlCol="0">
            <a:spAutoFit/>
          </a:bodyPr>
          <a:p>
            <a:r>
              <a:rPr lang="en-US" sz="2400" b="1">
                <a:solidFill>
                  <a:schemeClr val="bg1"/>
                </a:solidFill>
                <a:latin typeface="Times New Roman" panose="02020603050405020304" charset="0"/>
                <a:cs typeface="Times New Roman" panose="02020603050405020304" charset="0"/>
              </a:rPr>
              <a:t>Theo dõi ngôi nhà của bạn  mọi lúc mọi nơi.</a:t>
            </a:r>
            <a:endParaRPr lang="en-US" sz="2400" b="1">
              <a:solidFill>
                <a:schemeClr val="bg1"/>
              </a:solidFill>
              <a:latin typeface="Times New Roman" panose="02020603050405020304" charset="0"/>
              <a:cs typeface="Times New Roman" panose="02020603050405020304" charset="0"/>
            </a:endParaRPr>
          </a:p>
        </p:txBody>
      </p:sp>
      <p:sp>
        <p:nvSpPr>
          <p:cNvPr id="2" name="Flowchart: Alternate Process 1"/>
          <p:cNvSpPr/>
          <p:nvPr/>
        </p:nvSpPr>
        <p:spPr>
          <a:xfrm>
            <a:off x="6912610" y="3724910"/>
            <a:ext cx="3935730" cy="1937385"/>
          </a:xfrm>
          <a:prstGeom prst="flowChartAlternateProcess">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7027545" y="3744595"/>
            <a:ext cx="3820160" cy="193802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rPr>
              <a:t>Tích hợp Camera giám sát, các cảm biến mở cửa, cảm biến chuyển động, cung cấp cho chủ nhà quyền theo dõi và điều khiển thông qua Smartphone ngay cả khi không ở nhà. </a:t>
            </a:r>
            <a:endParaRPr lang="en-US" sz="2000">
              <a:solidFill>
                <a:schemeClr val="bg1"/>
              </a:solidFill>
              <a:latin typeface="Times New Roman" panose="02020603050405020304" charset="0"/>
              <a:cs typeface="Times New Roman" panose="02020603050405020304" charset="0"/>
            </a:endParaRPr>
          </a:p>
        </p:txBody>
      </p:sp>
      <p:pic>
        <p:nvPicPr>
          <p:cNvPr id="12" name="Picture Placeholder 11"/>
          <p:cNvPicPr>
            <a:picLocks noChangeAspect="1"/>
          </p:cNvPicPr>
          <p:nvPr>
            <p:ph type="pic" idx="2"/>
          </p:nvPr>
        </p:nvPicPr>
        <p:blipFill>
          <a:blip r:embed="rId3"/>
          <a:stretch>
            <a:fillRect/>
          </a:stretch>
        </p:blipFill>
        <p:spPr>
          <a:xfrm>
            <a:off x="964565" y="2031365"/>
            <a:ext cx="5628005" cy="37731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95"/>
        <p:cNvGrpSpPr/>
        <p:nvPr/>
      </p:nvGrpSpPr>
      <p:grpSpPr>
        <a:xfrm>
          <a:off x="0" y="0"/>
          <a:ext cx="0" cy="0"/>
          <a:chOff x="0" y="0"/>
          <a:chExt cx="0" cy="0"/>
        </a:xfrm>
      </p:grpSpPr>
      <p:sp>
        <p:nvSpPr>
          <p:cNvPr id="196" name="Google Shape;196;p2"/>
          <p:cNvSpPr txBox="1">
            <a:spLocks noGrp="1"/>
          </p:cNvSpPr>
          <p:nvPr>
            <p:ph type="subTitle" idx="1"/>
          </p:nvPr>
        </p:nvSpPr>
        <p:spPr>
          <a:xfrm>
            <a:off x="2254250" y="1977390"/>
            <a:ext cx="3990975" cy="1524635"/>
          </a:xfrm>
          <a:prstGeom prst="rect">
            <a:avLst/>
          </a:prstGeom>
          <a:noFill/>
          <a:ln>
            <a:noFill/>
          </a:ln>
        </p:spPr>
        <p:txBody>
          <a:bodyPr spcFirstLastPara="1" wrap="square" lIns="121900" tIns="121900" rIns="121900" bIns="121900" anchor="b" anchorCtr="0">
            <a:noAutofit/>
          </a:bodyPr>
          <a:lstStyle/>
          <a:p>
            <a:pPr marL="0" lvl="0" indent="0" algn="l" rtl="0">
              <a:lnSpc>
                <a:spcPct val="100000"/>
              </a:lnSpc>
              <a:spcBef>
                <a:spcPts val="0"/>
              </a:spcBef>
              <a:spcAft>
                <a:spcPts val="0"/>
              </a:spcAft>
              <a:buSzPts val="1600"/>
              <a:buNone/>
            </a:pPr>
            <a:r>
              <a:rPr lang="en-US" sz="3600" b="1">
                <a:solidFill>
                  <a:schemeClr val="lt1"/>
                </a:solidFill>
                <a:latin typeface="Times New Roman" panose="02020603050405020304" charset="0"/>
                <a:ea typeface="Play" panose="00000800000000000000"/>
                <a:cs typeface="Times New Roman" panose="02020603050405020304" charset="0"/>
                <a:sym typeface="Play" panose="00000800000000000000"/>
              </a:rPr>
              <a:t>Khái quát về hệ thống Smart Home</a:t>
            </a:r>
            <a:endParaRPr sz="36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197" name="Google Shape;197;p2"/>
          <p:cNvSpPr txBox="1">
            <a:spLocks noGrp="1"/>
          </p:cNvSpPr>
          <p:nvPr>
            <p:ph type="subTitle" idx="4"/>
          </p:nvPr>
        </p:nvSpPr>
        <p:spPr>
          <a:xfrm>
            <a:off x="2288540" y="4022090"/>
            <a:ext cx="4467225" cy="2131695"/>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rgbClr val="051357"/>
              </a:buClr>
              <a:buSzPts val="13000"/>
              <a:buFont typeface="Teko Medium" panose="02000000000000000000"/>
              <a:buNone/>
            </a:pPr>
            <a:r>
              <a:rPr lang="en-US" sz="3600" b="1">
                <a:solidFill>
                  <a:schemeClr val="lt1"/>
                </a:solidFill>
                <a:latin typeface="Times New Roman" panose="02020603050405020304" charset="0"/>
                <a:ea typeface="Play" panose="00000800000000000000"/>
                <a:cs typeface="Times New Roman" panose="02020603050405020304" charset="0"/>
                <a:sym typeface="Play" panose="00000800000000000000"/>
              </a:rPr>
              <a:t>Giải pháp tiện nghi trong ngôi nhà thông minh</a:t>
            </a:r>
            <a:endParaRPr lang="en-US" sz="36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198" name="Google Shape;198;p2"/>
          <p:cNvSpPr txBox="1">
            <a:spLocks noGrp="1"/>
          </p:cNvSpPr>
          <p:nvPr>
            <p:ph type="title" idx="2"/>
          </p:nvPr>
        </p:nvSpPr>
        <p:spPr>
          <a:xfrm>
            <a:off x="-206222" y="1879088"/>
            <a:ext cx="2637001" cy="1324000"/>
          </a:xfrm>
          <a:prstGeom prst="rect">
            <a:avLst/>
          </a:prstGeom>
          <a:noFill/>
          <a:ln>
            <a:noFill/>
          </a:ln>
        </p:spPr>
        <p:txBody>
          <a:bodyPr spcFirstLastPara="1" wrap="square" lIns="121900" tIns="121900" rIns="121900" bIns="121900" anchor="t" anchorCtr="0">
            <a:noAutofit/>
          </a:bodyPr>
          <a:lstStyle/>
          <a:p>
            <a:pPr marL="0" lvl="0" indent="0" algn="r" rtl="0">
              <a:lnSpc>
                <a:spcPct val="90000"/>
              </a:lnSpc>
              <a:spcBef>
                <a:spcPts val="0"/>
              </a:spcBef>
              <a:spcAft>
                <a:spcPts val="0"/>
              </a:spcAft>
              <a:buClr>
                <a:srgbClr val="051357"/>
              </a:buClr>
              <a:buSzPts val="7200"/>
              <a:buFont typeface="Play" panose="00000800000000000000"/>
              <a:buNone/>
            </a:pPr>
            <a:r>
              <a:rPr lang="en-US" sz="6600" b="1">
                <a:solidFill>
                  <a:schemeClr val="lt1"/>
                </a:solidFill>
                <a:latin typeface="Times New Roman" panose="02020603050405020304" charset="0"/>
                <a:ea typeface="Play" panose="00000800000000000000"/>
                <a:cs typeface="Times New Roman" panose="02020603050405020304" charset="0"/>
                <a:sym typeface="Play" panose="00000800000000000000"/>
              </a:rPr>
              <a:t>01. </a:t>
            </a:r>
            <a:endParaRPr sz="66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199" name="Google Shape;199;p2"/>
          <p:cNvSpPr txBox="1">
            <a:spLocks noGrp="1"/>
          </p:cNvSpPr>
          <p:nvPr>
            <p:ph type="title" idx="5"/>
          </p:nvPr>
        </p:nvSpPr>
        <p:spPr>
          <a:xfrm>
            <a:off x="6653943" y="1947033"/>
            <a:ext cx="1713600" cy="1324000"/>
          </a:xfrm>
          <a:prstGeom prst="rect">
            <a:avLst/>
          </a:prstGeom>
          <a:noFill/>
          <a:ln>
            <a:noFill/>
          </a:ln>
        </p:spPr>
        <p:txBody>
          <a:bodyPr spcFirstLastPara="1" wrap="square" lIns="121900" tIns="121900" rIns="121900" bIns="121900" anchor="t" anchorCtr="0">
            <a:noAutofit/>
          </a:bodyPr>
          <a:lstStyle/>
          <a:p>
            <a:pPr marL="0" lvl="0" indent="0" algn="r" rtl="0">
              <a:lnSpc>
                <a:spcPct val="90000"/>
              </a:lnSpc>
              <a:spcBef>
                <a:spcPts val="0"/>
              </a:spcBef>
              <a:spcAft>
                <a:spcPts val="0"/>
              </a:spcAft>
              <a:buClr>
                <a:srgbClr val="051357"/>
              </a:buClr>
              <a:buSzPts val="7200"/>
              <a:buFont typeface="Play" panose="00000800000000000000"/>
              <a:buNone/>
            </a:pPr>
            <a:r>
              <a:rPr lang="en-US" sz="6600" b="1">
                <a:solidFill>
                  <a:schemeClr val="lt1"/>
                </a:solidFill>
                <a:latin typeface="Times New Roman" panose="02020603050405020304" charset="0"/>
                <a:ea typeface="Play" panose="00000800000000000000"/>
                <a:cs typeface="Times New Roman" panose="02020603050405020304" charset="0"/>
                <a:sym typeface="Play" panose="00000800000000000000"/>
              </a:rPr>
              <a:t>03.</a:t>
            </a:r>
            <a:endParaRPr lang="en-US" sz="66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200" name="Google Shape;200;p2"/>
          <p:cNvSpPr txBox="1">
            <a:spLocks noGrp="1"/>
          </p:cNvSpPr>
          <p:nvPr>
            <p:ph type="title" idx="3"/>
          </p:nvPr>
        </p:nvSpPr>
        <p:spPr>
          <a:xfrm>
            <a:off x="-205587" y="4055741"/>
            <a:ext cx="2657200" cy="1292800"/>
          </a:xfrm>
          <a:prstGeom prst="rect">
            <a:avLst/>
          </a:prstGeom>
          <a:noFill/>
          <a:ln>
            <a:noFill/>
          </a:ln>
        </p:spPr>
        <p:txBody>
          <a:bodyPr spcFirstLastPara="1" wrap="square" lIns="121900" tIns="121900" rIns="121900" bIns="121900" anchor="t" anchorCtr="0">
            <a:noAutofit/>
          </a:bodyPr>
          <a:lstStyle/>
          <a:p>
            <a:pPr marL="0" lvl="0" indent="0" algn="r" rtl="0">
              <a:lnSpc>
                <a:spcPct val="90000"/>
              </a:lnSpc>
              <a:spcBef>
                <a:spcPts val="0"/>
              </a:spcBef>
              <a:spcAft>
                <a:spcPts val="0"/>
              </a:spcAft>
              <a:buClr>
                <a:srgbClr val="051357"/>
              </a:buClr>
              <a:buSzPts val="7200"/>
              <a:buFont typeface="Play" panose="00000800000000000000"/>
              <a:buNone/>
            </a:pPr>
            <a:r>
              <a:rPr lang="en-US" sz="6600" b="1">
                <a:solidFill>
                  <a:schemeClr val="lt1"/>
                </a:solidFill>
                <a:latin typeface="Times New Roman" panose="02020603050405020304" charset="0"/>
                <a:ea typeface="Play" panose="00000800000000000000"/>
                <a:cs typeface="Times New Roman" panose="02020603050405020304" charset="0"/>
                <a:sym typeface="Play" panose="00000800000000000000"/>
              </a:rPr>
              <a:t>02.</a:t>
            </a:r>
            <a:endParaRPr sz="66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201" name="Google Shape;201;p2"/>
          <p:cNvSpPr txBox="1">
            <a:spLocks noGrp="1"/>
          </p:cNvSpPr>
          <p:nvPr>
            <p:ph type="title" idx="6"/>
          </p:nvPr>
        </p:nvSpPr>
        <p:spPr>
          <a:xfrm>
            <a:off x="5891963" y="4178296"/>
            <a:ext cx="2483200" cy="1292800"/>
          </a:xfrm>
          <a:prstGeom prst="rect">
            <a:avLst/>
          </a:prstGeom>
          <a:noFill/>
          <a:ln>
            <a:noFill/>
          </a:ln>
        </p:spPr>
        <p:txBody>
          <a:bodyPr spcFirstLastPara="1" wrap="square" lIns="121900" tIns="121900" rIns="121900" bIns="121900" anchor="t" anchorCtr="0">
            <a:noAutofit/>
          </a:bodyPr>
          <a:lstStyle/>
          <a:p>
            <a:pPr marL="0" lvl="0" indent="0" algn="r" rtl="0">
              <a:lnSpc>
                <a:spcPct val="90000"/>
              </a:lnSpc>
              <a:spcBef>
                <a:spcPts val="0"/>
              </a:spcBef>
              <a:spcAft>
                <a:spcPts val="0"/>
              </a:spcAft>
              <a:buClr>
                <a:srgbClr val="051357"/>
              </a:buClr>
              <a:buSzPts val="7200"/>
              <a:buFont typeface="Play" panose="00000800000000000000"/>
              <a:buNone/>
            </a:pPr>
            <a:r>
              <a:rPr lang="en-US" sz="6600" b="1">
                <a:solidFill>
                  <a:schemeClr val="lt1"/>
                </a:solidFill>
                <a:latin typeface="Times New Roman" panose="02020603050405020304" charset="0"/>
                <a:ea typeface="Play" panose="00000800000000000000"/>
                <a:cs typeface="Times New Roman" panose="02020603050405020304" charset="0"/>
                <a:sym typeface="Play" panose="00000800000000000000"/>
              </a:rPr>
              <a:t>04.</a:t>
            </a:r>
            <a:endParaRPr sz="66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202" name="Google Shape;202;p2"/>
          <p:cNvSpPr txBox="1">
            <a:spLocks noGrp="1"/>
          </p:cNvSpPr>
          <p:nvPr>
            <p:ph type="subTitle" idx="7"/>
          </p:nvPr>
        </p:nvSpPr>
        <p:spPr>
          <a:xfrm>
            <a:off x="8307070" y="1997710"/>
            <a:ext cx="3429635" cy="153924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rgbClr val="051357"/>
              </a:buClr>
              <a:buSzPts val="13000"/>
              <a:buFont typeface="Teko Medium" panose="02000000000000000000"/>
              <a:buNone/>
            </a:pPr>
            <a:r>
              <a:rPr lang="en-US" sz="3600" b="1">
                <a:solidFill>
                  <a:schemeClr val="lt1"/>
                </a:solidFill>
                <a:latin typeface="Times New Roman" panose="02020603050405020304" charset="0"/>
                <a:ea typeface="Play" panose="00000800000000000000"/>
                <a:cs typeface="Times New Roman" panose="02020603050405020304" charset="0"/>
                <a:sym typeface="Play" panose="00000800000000000000"/>
              </a:rPr>
              <a:t>Các thiết bị và phần mềm</a:t>
            </a:r>
            <a:endParaRPr lang="en-US" sz="36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203" name="Google Shape;203;p2"/>
          <p:cNvSpPr txBox="1">
            <a:spLocks noGrp="1"/>
          </p:cNvSpPr>
          <p:nvPr>
            <p:ph type="subTitle" idx="8"/>
          </p:nvPr>
        </p:nvSpPr>
        <p:spPr>
          <a:xfrm>
            <a:off x="8253730" y="4235450"/>
            <a:ext cx="3007995" cy="1542415"/>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rgbClr val="051357"/>
              </a:buClr>
              <a:buSzPts val="13000"/>
              <a:buFont typeface="Teko Medium" panose="02000000000000000000"/>
              <a:buNone/>
            </a:pPr>
            <a:r>
              <a:rPr lang="en-US" sz="3600" b="1">
                <a:solidFill>
                  <a:schemeClr val="lt1"/>
                </a:solidFill>
                <a:latin typeface="Times New Roman" panose="02020603050405020304" charset="0"/>
                <a:ea typeface="Play" panose="00000800000000000000"/>
                <a:cs typeface="Times New Roman" panose="02020603050405020304" charset="0"/>
                <a:sym typeface="Play" panose="00000800000000000000"/>
              </a:rPr>
              <a:t>Demo sản phẩm</a:t>
            </a:r>
            <a:endParaRPr lang="en-US" sz="36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204" name="Google Shape;204;p2"/>
          <p:cNvSpPr/>
          <p:nvPr/>
        </p:nvSpPr>
        <p:spPr>
          <a:xfrm>
            <a:off x="662965" y="2165"/>
            <a:ext cx="441200" cy="1122400"/>
          </a:xfrm>
          <a:prstGeom prst="rect">
            <a:avLst/>
          </a:prstGeom>
          <a:solidFill>
            <a:srgbClr val="B40000">
              <a:alpha val="95294"/>
            </a:srgbClr>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Play" panose="00000800000000000000"/>
              <a:buNone/>
            </a:pPr>
            <a:endParaRPr sz="2400">
              <a:solidFill>
                <a:schemeClr val="lt1"/>
              </a:solidFill>
              <a:latin typeface="Play" panose="00000800000000000000"/>
              <a:ea typeface="Play" panose="00000800000000000000"/>
              <a:cs typeface="Play" panose="00000800000000000000"/>
              <a:sym typeface="Play" panose="00000800000000000000"/>
            </a:endParaRPr>
          </a:p>
        </p:txBody>
      </p:sp>
      <p:sp>
        <p:nvSpPr>
          <p:cNvPr id="205" name="Google Shape;205;p2"/>
          <p:cNvSpPr/>
          <p:nvPr/>
        </p:nvSpPr>
        <p:spPr>
          <a:xfrm>
            <a:off x="212635" y="733145"/>
            <a:ext cx="2803875" cy="370803"/>
          </a:xfrm>
          <a:custGeom>
            <a:avLst/>
            <a:gdLst/>
            <a:ahLst/>
            <a:cxnLst/>
            <a:rect l="l" t="t" r="r" b="b"/>
            <a:pathLst>
              <a:path w="32205" h="4259" extrusionOk="0">
                <a:moveTo>
                  <a:pt x="501" y="0"/>
                </a:moveTo>
                <a:lnTo>
                  <a:pt x="0" y="368"/>
                </a:lnTo>
                <a:lnTo>
                  <a:pt x="0" y="445"/>
                </a:lnTo>
                <a:lnTo>
                  <a:pt x="607" y="0"/>
                </a:lnTo>
                <a:close/>
                <a:moveTo>
                  <a:pt x="1457" y="0"/>
                </a:moveTo>
                <a:lnTo>
                  <a:pt x="0" y="1065"/>
                </a:lnTo>
                <a:lnTo>
                  <a:pt x="0" y="1141"/>
                </a:lnTo>
                <a:lnTo>
                  <a:pt x="1567" y="0"/>
                </a:lnTo>
                <a:close/>
                <a:moveTo>
                  <a:pt x="2416" y="0"/>
                </a:moveTo>
                <a:lnTo>
                  <a:pt x="0" y="1762"/>
                </a:lnTo>
                <a:lnTo>
                  <a:pt x="0" y="1844"/>
                </a:lnTo>
                <a:lnTo>
                  <a:pt x="2521" y="0"/>
                </a:lnTo>
                <a:close/>
                <a:moveTo>
                  <a:pt x="3371" y="0"/>
                </a:moveTo>
                <a:lnTo>
                  <a:pt x="0" y="2464"/>
                </a:lnTo>
                <a:lnTo>
                  <a:pt x="0" y="2540"/>
                </a:lnTo>
                <a:lnTo>
                  <a:pt x="3480" y="0"/>
                </a:lnTo>
                <a:close/>
                <a:moveTo>
                  <a:pt x="4330" y="0"/>
                </a:moveTo>
                <a:lnTo>
                  <a:pt x="0" y="3161"/>
                </a:lnTo>
                <a:lnTo>
                  <a:pt x="0" y="3241"/>
                </a:lnTo>
                <a:lnTo>
                  <a:pt x="4435" y="0"/>
                </a:lnTo>
                <a:close/>
                <a:moveTo>
                  <a:pt x="5290" y="0"/>
                </a:moveTo>
                <a:lnTo>
                  <a:pt x="0" y="3862"/>
                </a:lnTo>
                <a:lnTo>
                  <a:pt x="0" y="3939"/>
                </a:lnTo>
                <a:lnTo>
                  <a:pt x="5394" y="0"/>
                </a:lnTo>
                <a:close/>
                <a:moveTo>
                  <a:pt x="6245" y="0"/>
                </a:moveTo>
                <a:lnTo>
                  <a:pt x="415" y="4259"/>
                </a:lnTo>
                <a:lnTo>
                  <a:pt x="521" y="4259"/>
                </a:lnTo>
                <a:lnTo>
                  <a:pt x="6350" y="0"/>
                </a:lnTo>
                <a:close/>
                <a:moveTo>
                  <a:pt x="7204" y="0"/>
                </a:moveTo>
                <a:lnTo>
                  <a:pt x="1371" y="4259"/>
                </a:lnTo>
                <a:lnTo>
                  <a:pt x="1481" y="4259"/>
                </a:lnTo>
                <a:lnTo>
                  <a:pt x="7309" y="0"/>
                </a:lnTo>
                <a:close/>
                <a:moveTo>
                  <a:pt x="8159" y="0"/>
                </a:moveTo>
                <a:lnTo>
                  <a:pt x="2330" y="4259"/>
                </a:lnTo>
                <a:lnTo>
                  <a:pt x="2435" y="4259"/>
                </a:lnTo>
                <a:lnTo>
                  <a:pt x="8269" y="0"/>
                </a:lnTo>
                <a:close/>
                <a:moveTo>
                  <a:pt x="9118" y="0"/>
                </a:moveTo>
                <a:lnTo>
                  <a:pt x="3290" y="4259"/>
                </a:lnTo>
                <a:lnTo>
                  <a:pt x="3394" y="4259"/>
                </a:lnTo>
                <a:lnTo>
                  <a:pt x="9223" y="0"/>
                </a:lnTo>
                <a:close/>
                <a:moveTo>
                  <a:pt x="10078" y="0"/>
                </a:moveTo>
                <a:lnTo>
                  <a:pt x="4244" y="4259"/>
                </a:lnTo>
                <a:lnTo>
                  <a:pt x="4350" y="4259"/>
                </a:lnTo>
                <a:lnTo>
                  <a:pt x="10182" y="0"/>
                </a:lnTo>
                <a:close/>
                <a:moveTo>
                  <a:pt x="11033" y="0"/>
                </a:moveTo>
                <a:lnTo>
                  <a:pt x="5204" y="4259"/>
                </a:lnTo>
                <a:lnTo>
                  <a:pt x="5309" y="4259"/>
                </a:lnTo>
                <a:lnTo>
                  <a:pt x="11138" y="0"/>
                </a:lnTo>
                <a:close/>
                <a:moveTo>
                  <a:pt x="11993" y="0"/>
                </a:moveTo>
                <a:lnTo>
                  <a:pt x="6159" y="4259"/>
                </a:lnTo>
                <a:lnTo>
                  <a:pt x="6269" y="4259"/>
                </a:lnTo>
                <a:lnTo>
                  <a:pt x="12097" y="0"/>
                </a:lnTo>
                <a:close/>
                <a:moveTo>
                  <a:pt x="12947" y="0"/>
                </a:moveTo>
                <a:lnTo>
                  <a:pt x="7118" y="4259"/>
                </a:lnTo>
                <a:lnTo>
                  <a:pt x="7223" y="4259"/>
                </a:lnTo>
                <a:lnTo>
                  <a:pt x="13057" y="0"/>
                </a:lnTo>
                <a:close/>
                <a:moveTo>
                  <a:pt x="13906" y="0"/>
                </a:moveTo>
                <a:lnTo>
                  <a:pt x="8078" y="4259"/>
                </a:lnTo>
                <a:lnTo>
                  <a:pt x="8183" y="4259"/>
                </a:lnTo>
                <a:lnTo>
                  <a:pt x="14011" y="0"/>
                </a:lnTo>
                <a:close/>
                <a:moveTo>
                  <a:pt x="14866" y="0"/>
                </a:moveTo>
                <a:lnTo>
                  <a:pt x="9032" y="4259"/>
                </a:lnTo>
                <a:lnTo>
                  <a:pt x="9138" y="4259"/>
                </a:lnTo>
                <a:lnTo>
                  <a:pt x="14972" y="0"/>
                </a:lnTo>
                <a:close/>
                <a:moveTo>
                  <a:pt x="15820" y="0"/>
                </a:moveTo>
                <a:lnTo>
                  <a:pt x="9992" y="4259"/>
                </a:lnTo>
                <a:lnTo>
                  <a:pt x="10096" y="4259"/>
                </a:lnTo>
                <a:lnTo>
                  <a:pt x="15926" y="0"/>
                </a:lnTo>
                <a:close/>
                <a:moveTo>
                  <a:pt x="16781" y="0"/>
                </a:moveTo>
                <a:lnTo>
                  <a:pt x="10947" y="4259"/>
                </a:lnTo>
                <a:lnTo>
                  <a:pt x="11057" y="4259"/>
                </a:lnTo>
                <a:lnTo>
                  <a:pt x="16885" y="0"/>
                </a:lnTo>
                <a:close/>
                <a:moveTo>
                  <a:pt x="17735" y="0"/>
                </a:moveTo>
                <a:lnTo>
                  <a:pt x="11907" y="4259"/>
                </a:lnTo>
                <a:lnTo>
                  <a:pt x="12011" y="4259"/>
                </a:lnTo>
                <a:lnTo>
                  <a:pt x="17845" y="0"/>
                </a:lnTo>
                <a:close/>
                <a:moveTo>
                  <a:pt x="18695" y="0"/>
                </a:moveTo>
                <a:lnTo>
                  <a:pt x="12866" y="4259"/>
                </a:lnTo>
                <a:lnTo>
                  <a:pt x="12971" y="4259"/>
                </a:lnTo>
                <a:lnTo>
                  <a:pt x="18799" y="0"/>
                </a:lnTo>
                <a:close/>
                <a:moveTo>
                  <a:pt x="19654" y="0"/>
                </a:moveTo>
                <a:lnTo>
                  <a:pt x="13820" y="4259"/>
                </a:lnTo>
                <a:lnTo>
                  <a:pt x="13925" y="4259"/>
                </a:lnTo>
                <a:lnTo>
                  <a:pt x="19759" y="0"/>
                </a:lnTo>
                <a:close/>
                <a:moveTo>
                  <a:pt x="20608" y="0"/>
                </a:moveTo>
                <a:lnTo>
                  <a:pt x="14780" y="4259"/>
                </a:lnTo>
                <a:lnTo>
                  <a:pt x="14886" y="4259"/>
                </a:lnTo>
                <a:lnTo>
                  <a:pt x="20714" y="0"/>
                </a:lnTo>
                <a:close/>
                <a:moveTo>
                  <a:pt x="21569" y="0"/>
                </a:moveTo>
                <a:lnTo>
                  <a:pt x="15735" y="4259"/>
                </a:lnTo>
                <a:lnTo>
                  <a:pt x="15845" y="4259"/>
                </a:lnTo>
                <a:lnTo>
                  <a:pt x="21674" y="0"/>
                </a:lnTo>
                <a:close/>
                <a:moveTo>
                  <a:pt x="22523" y="0"/>
                </a:moveTo>
                <a:lnTo>
                  <a:pt x="16695" y="4259"/>
                </a:lnTo>
                <a:lnTo>
                  <a:pt x="16799" y="4259"/>
                </a:lnTo>
                <a:lnTo>
                  <a:pt x="22633" y="0"/>
                </a:lnTo>
                <a:close/>
                <a:moveTo>
                  <a:pt x="23483" y="0"/>
                </a:moveTo>
                <a:lnTo>
                  <a:pt x="17649" y="4259"/>
                </a:lnTo>
                <a:lnTo>
                  <a:pt x="17759" y="4259"/>
                </a:lnTo>
                <a:lnTo>
                  <a:pt x="23587" y="0"/>
                </a:lnTo>
                <a:close/>
                <a:moveTo>
                  <a:pt x="24437" y="0"/>
                </a:moveTo>
                <a:lnTo>
                  <a:pt x="18609" y="4259"/>
                </a:lnTo>
                <a:lnTo>
                  <a:pt x="18713" y="4259"/>
                </a:lnTo>
                <a:lnTo>
                  <a:pt x="24547" y="0"/>
                </a:lnTo>
                <a:close/>
                <a:moveTo>
                  <a:pt x="25398" y="0"/>
                </a:moveTo>
                <a:lnTo>
                  <a:pt x="19568" y="4259"/>
                </a:lnTo>
                <a:lnTo>
                  <a:pt x="19674" y="4259"/>
                </a:lnTo>
                <a:lnTo>
                  <a:pt x="25502" y="0"/>
                </a:lnTo>
                <a:close/>
                <a:moveTo>
                  <a:pt x="26357" y="0"/>
                </a:moveTo>
                <a:lnTo>
                  <a:pt x="20523" y="4259"/>
                </a:lnTo>
                <a:lnTo>
                  <a:pt x="20633" y="4259"/>
                </a:lnTo>
                <a:lnTo>
                  <a:pt x="26462" y="0"/>
                </a:lnTo>
                <a:close/>
                <a:moveTo>
                  <a:pt x="27311" y="0"/>
                </a:moveTo>
                <a:lnTo>
                  <a:pt x="21483" y="4259"/>
                </a:lnTo>
                <a:lnTo>
                  <a:pt x="21588" y="4259"/>
                </a:lnTo>
                <a:lnTo>
                  <a:pt x="27421" y="0"/>
                </a:lnTo>
                <a:close/>
                <a:moveTo>
                  <a:pt x="28271" y="0"/>
                </a:moveTo>
                <a:lnTo>
                  <a:pt x="22437" y="4259"/>
                </a:lnTo>
                <a:lnTo>
                  <a:pt x="22547" y="4259"/>
                </a:lnTo>
                <a:lnTo>
                  <a:pt x="28376" y="0"/>
                </a:lnTo>
                <a:close/>
                <a:moveTo>
                  <a:pt x="29225" y="0"/>
                </a:moveTo>
                <a:lnTo>
                  <a:pt x="23397" y="4259"/>
                </a:lnTo>
                <a:lnTo>
                  <a:pt x="23501" y="4259"/>
                </a:lnTo>
                <a:lnTo>
                  <a:pt x="29335" y="0"/>
                </a:lnTo>
                <a:close/>
                <a:moveTo>
                  <a:pt x="30185" y="0"/>
                </a:moveTo>
                <a:lnTo>
                  <a:pt x="24356" y="4259"/>
                </a:lnTo>
                <a:lnTo>
                  <a:pt x="24461" y="4259"/>
                </a:lnTo>
                <a:lnTo>
                  <a:pt x="30290" y="0"/>
                </a:lnTo>
                <a:close/>
                <a:moveTo>
                  <a:pt x="31144" y="0"/>
                </a:moveTo>
                <a:lnTo>
                  <a:pt x="25312" y="4259"/>
                </a:lnTo>
                <a:lnTo>
                  <a:pt x="25420" y="4259"/>
                </a:lnTo>
                <a:lnTo>
                  <a:pt x="31250" y="0"/>
                </a:lnTo>
                <a:close/>
                <a:moveTo>
                  <a:pt x="32100" y="0"/>
                </a:moveTo>
                <a:lnTo>
                  <a:pt x="26271" y="4259"/>
                </a:lnTo>
                <a:lnTo>
                  <a:pt x="26376" y="4259"/>
                </a:lnTo>
                <a:lnTo>
                  <a:pt x="32204"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Play" panose="00000800000000000000"/>
              <a:buNone/>
            </a:pPr>
            <a:endParaRPr sz="2400">
              <a:solidFill>
                <a:schemeClr val="lt1"/>
              </a:solidFill>
              <a:latin typeface="Play" panose="00000800000000000000"/>
              <a:ea typeface="Play" panose="00000800000000000000"/>
              <a:cs typeface="Play" panose="00000800000000000000"/>
              <a:sym typeface="Play" panose="00000800000000000000"/>
            </a:endParaRPr>
          </a:p>
        </p:txBody>
      </p:sp>
      <p:grpSp>
        <p:nvGrpSpPr>
          <p:cNvPr id="206" name="Google Shape;206;p2"/>
          <p:cNvGrpSpPr/>
          <p:nvPr/>
        </p:nvGrpSpPr>
        <p:grpSpPr>
          <a:xfrm>
            <a:off x="-21453" y="0"/>
            <a:ext cx="306486" cy="6858000"/>
            <a:chOff x="29348" y="-194746"/>
            <a:chExt cx="254012" cy="7052746"/>
          </a:xfrm>
        </p:grpSpPr>
        <p:pic>
          <p:nvPicPr>
            <p:cNvPr id="207" name="Google Shape;207;p2"/>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208" name="Google Shape;208;p2"/>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209" name="Google Shape;209;p2"/>
          <p:cNvSpPr txBox="1"/>
          <p:nvPr/>
        </p:nvSpPr>
        <p:spPr>
          <a:xfrm>
            <a:off x="4859191" y="719967"/>
            <a:ext cx="4405343" cy="840992"/>
          </a:xfrm>
          <a:prstGeom prst="rect">
            <a:avLst/>
          </a:prstGeom>
          <a:noFill/>
          <a:ln>
            <a:noFill/>
          </a:ln>
        </p:spPr>
        <p:txBody>
          <a:bodyPr spcFirstLastPara="1" wrap="square" lIns="121900" tIns="121900" rIns="121900" bIns="121900" anchor="b" anchorCtr="0">
            <a:noAutofit/>
          </a:bodyPr>
          <a:lstStyle/>
          <a:p>
            <a:pPr marL="0" marR="0" lvl="0" indent="0" algn="l" rtl="0">
              <a:lnSpc>
                <a:spcPct val="100000"/>
              </a:lnSpc>
              <a:spcBef>
                <a:spcPts val="0"/>
              </a:spcBef>
              <a:spcAft>
                <a:spcPts val="0"/>
              </a:spcAft>
              <a:buClr>
                <a:srgbClr val="051357"/>
              </a:buClr>
              <a:buSzPts val="1600"/>
              <a:buFont typeface="Teko Medium" panose="02000000000000000000"/>
              <a:buNone/>
            </a:pPr>
            <a:r>
              <a:rPr lang="en-US" sz="4800" b="1">
                <a:solidFill>
                  <a:schemeClr val="lt1"/>
                </a:solidFill>
                <a:latin typeface="Times New Roman" panose="02020603050405020304" charset="0"/>
                <a:ea typeface="Play" panose="00000800000000000000"/>
                <a:cs typeface="Times New Roman" panose="02020603050405020304" charset="0"/>
                <a:sym typeface="Play" panose="00000800000000000000"/>
              </a:rPr>
              <a:t>MỤC LỤC</a:t>
            </a:r>
            <a:endParaRPr lang="en-US" sz="48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212" name="Google Shape;212;p2"/>
          <p:cNvGrpSpPr/>
          <p:nvPr/>
        </p:nvGrpSpPr>
        <p:grpSpPr>
          <a:xfrm>
            <a:off x="10500161" y="342421"/>
            <a:ext cx="1260310" cy="478373"/>
            <a:chOff x="9084448" y="355373"/>
            <a:chExt cx="4104449" cy="1557917"/>
          </a:xfrm>
        </p:grpSpPr>
        <p:grpSp>
          <p:nvGrpSpPr>
            <p:cNvPr id="213" name="Google Shape;213;p2"/>
            <p:cNvGrpSpPr/>
            <p:nvPr/>
          </p:nvGrpSpPr>
          <p:grpSpPr>
            <a:xfrm>
              <a:off x="9089046" y="1733876"/>
              <a:ext cx="3602281" cy="179414"/>
              <a:chOff x="1697433" y="2144622"/>
              <a:chExt cx="3028596" cy="159501"/>
            </a:xfrm>
          </p:grpSpPr>
          <p:sp>
            <p:nvSpPr>
              <p:cNvPr id="214" name="Google Shape;214;p2"/>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5" name="Google Shape;215;p2"/>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6" name="Google Shape;216;p2"/>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7" name="Google Shape;217;p2"/>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8" name="Google Shape;218;p2"/>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9" name="Google Shape;219;p2"/>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20" name="Google Shape;220;p2"/>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21" name="Google Shape;221;p2"/>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22" name="Google Shape;222;p2"/>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23" name="Google Shape;223;p2"/>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24" name="Google Shape;224;p2"/>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25" name="Google Shape;225;p2"/>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26" name="Google Shape;226;p2"/>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27" name="Google Shape;227;p2"/>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28" name="Google Shape;228;p2"/>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29" name="Google Shape;229;p2"/>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30" name="Google Shape;230;p2"/>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31" name="Google Shape;231;p2"/>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32" name="Google Shape;232;p2"/>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33" name="Google Shape;233;p2"/>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34" name="Google Shape;234;p2"/>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35" name="Google Shape;235;p2"/>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36" name="Google Shape;236;p2"/>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37" name="Google Shape;237;p2"/>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38" name="Google Shape;238;p2"/>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39" name="Google Shape;239;p2"/>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240" name="Google Shape;240;p2"/>
            <p:cNvGrpSpPr/>
            <p:nvPr/>
          </p:nvGrpSpPr>
          <p:grpSpPr>
            <a:xfrm>
              <a:off x="9084448" y="355373"/>
              <a:ext cx="4104449" cy="1123243"/>
              <a:chOff x="1693567" y="919118"/>
              <a:chExt cx="3450791" cy="998576"/>
            </a:xfrm>
          </p:grpSpPr>
          <p:grpSp>
            <p:nvGrpSpPr>
              <p:cNvPr id="241" name="Google Shape;241;p2"/>
              <p:cNvGrpSpPr/>
              <p:nvPr/>
            </p:nvGrpSpPr>
            <p:grpSpPr>
              <a:xfrm>
                <a:off x="1997586" y="1717411"/>
                <a:ext cx="2782094" cy="200283"/>
                <a:chOff x="1997586" y="1717411"/>
                <a:chExt cx="2782094" cy="200283"/>
              </a:xfrm>
            </p:grpSpPr>
            <p:sp>
              <p:nvSpPr>
                <p:cNvPr id="242" name="Google Shape;242;p2"/>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43" name="Google Shape;243;p2"/>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44" name="Google Shape;244;p2"/>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45" name="Google Shape;245;p2"/>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46" name="Google Shape;246;p2"/>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47" name="Google Shape;247;p2"/>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48" name="Google Shape;248;p2"/>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49" name="Google Shape;249;p2"/>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50" name="Google Shape;250;p2"/>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51" name="Google Shape;251;p2"/>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252" name="Google Shape;252;p2"/>
              <p:cNvGrpSpPr/>
              <p:nvPr/>
            </p:nvGrpSpPr>
            <p:grpSpPr>
              <a:xfrm>
                <a:off x="1693567" y="919118"/>
                <a:ext cx="3450791" cy="601755"/>
                <a:chOff x="1693567" y="919118"/>
                <a:chExt cx="3450791" cy="601755"/>
              </a:xfrm>
            </p:grpSpPr>
            <p:sp>
              <p:nvSpPr>
                <p:cNvPr id="253" name="Google Shape;253;p2"/>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54" name="Google Shape;254;p2"/>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55" name="Google Shape;255;p2"/>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56" name="Google Shape;256;p2"/>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57" name="Google Shape;257;p2"/>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258" name="Google Shape;258;p2"/>
          <p:cNvGrpSpPr/>
          <p:nvPr/>
        </p:nvGrpSpPr>
        <p:grpSpPr>
          <a:xfrm>
            <a:off x="1287625" y="403679"/>
            <a:ext cx="1284590" cy="239364"/>
            <a:chOff x="5417300" y="923794"/>
            <a:chExt cx="1498875" cy="279293"/>
          </a:xfrm>
        </p:grpSpPr>
        <p:grpSp>
          <p:nvGrpSpPr>
            <p:cNvPr id="259" name="Google Shape;259;p2"/>
            <p:cNvGrpSpPr/>
            <p:nvPr/>
          </p:nvGrpSpPr>
          <p:grpSpPr>
            <a:xfrm>
              <a:off x="5418153" y="923794"/>
              <a:ext cx="1444631" cy="207610"/>
              <a:chOff x="5418153" y="923794"/>
              <a:chExt cx="1444631" cy="207610"/>
            </a:xfrm>
          </p:grpSpPr>
          <p:sp>
            <p:nvSpPr>
              <p:cNvPr id="260" name="Google Shape;260;p2"/>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261" name="Google Shape;261;p2"/>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262" name="Google Shape;262;p2"/>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263" name="Google Shape;263;p2"/>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264" name="Google Shape;264;p2"/>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265" name="Google Shape;265;p2"/>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266" name="Google Shape;266;p2"/>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267" name="Google Shape;267;p2"/>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268" name="Google Shape;268;p2"/>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269" name="Google Shape;269;p2"/>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270" name="Google Shape;270;p2"/>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271" name="Google Shape;271;p2"/>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272" name="Google Shape;272;p2"/>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273" name="Google Shape;273;p2"/>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274" name="Google Shape;274;p2"/>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275" name="Google Shape;275;p2"/>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276" name="Google Shape;276;p2"/>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277" name="Google Shape;277;p2"/>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278" name="Google Shape;278;p2"/>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11" name="Title 10"/>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12" name="Text Placeholder 11"/>
          <p:cNvSpPr>
            <a:spLocks noGrp="1"/>
          </p:cNvSpPr>
          <p:nvPr>
            <p:ph type="body" idx="1"/>
          </p:nvPr>
        </p:nvSpPr>
        <p:spPr/>
        <p:txBody>
          <a:bodyPr/>
          <a:p>
            <a:endParaRPr lang="en-US"/>
          </a:p>
        </p:txBody>
      </p:sp>
      <p:sp>
        <p:nvSpPr>
          <p:cNvPr id="363" name="Google Shape;363;p4"/>
          <p:cNvSpPr/>
          <p:nvPr/>
        </p:nvSpPr>
        <p:spPr>
          <a:xfrm>
            <a:off x="647700" y="819150"/>
            <a:ext cx="11093450" cy="5685155"/>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65237"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40080" y="819150"/>
            <a:ext cx="9341485" cy="922020"/>
          </a:xfrm>
          <a:prstGeom prst="rect">
            <a:avLst/>
          </a:prstGeom>
          <a:solidFill>
            <a:srgbClr val="136F6D"/>
          </a:solidFill>
          <a:ln>
            <a:noFill/>
          </a:ln>
        </p:spPr>
        <p:txBody>
          <a:bodyPr spcFirstLastPara="1" wrap="square" lIns="91425" tIns="91425" rIns="91425" bIns="91425" anchor="b" anchorCtr="0">
            <a:noAutofit/>
          </a:bodyPr>
          <a:lstStyle/>
          <a:p>
            <a:pPr marL="0" indent="0" algn="just">
              <a:lnSpc>
                <a:spcPct val="90000"/>
              </a:lnSpc>
              <a:buClr>
                <a:srgbClr val="051357"/>
              </a:buClr>
              <a:buSzPts val="4800"/>
              <a:buFont typeface="Play" panose="00000800000000000000"/>
              <a:buNone/>
            </a:pPr>
            <a:endParaRPr lang="en-US" sz="4000">
              <a:solidFill>
                <a:schemeClr val="lt1"/>
              </a:solidFill>
              <a:latin typeface="Play" panose="00000800000000000000"/>
              <a:ea typeface="Play" panose="00000800000000000000"/>
              <a:cs typeface="Play" panose="00000800000000000000"/>
              <a:sym typeface="Play" panose="00000800000000000000"/>
            </a:endParaRPr>
          </a:p>
          <a:p>
            <a:pPr marL="0" indent="0" algn="just">
              <a:lnSpc>
                <a:spcPct val="90000"/>
              </a:lnSpc>
              <a:buClr>
                <a:srgbClr val="051357"/>
              </a:buClr>
              <a:buSzPts val="4800"/>
              <a:buFont typeface="Play" panose="00000800000000000000"/>
              <a:buNone/>
            </a:pPr>
            <a:r>
              <a:rPr lang="en-US" sz="4000">
                <a:solidFill>
                  <a:schemeClr val="lt1"/>
                </a:solidFill>
                <a:latin typeface="Play" panose="00000800000000000000"/>
                <a:ea typeface="Play" panose="00000800000000000000"/>
                <a:cs typeface="Play" panose="00000800000000000000"/>
                <a:sym typeface="Play" panose="00000800000000000000"/>
              </a:rPr>
              <a:t> </a:t>
            </a:r>
            <a:endParaRPr lang="en-US" sz="4000">
              <a:solidFill>
                <a:schemeClr val="lt1"/>
              </a:solidFill>
              <a:latin typeface="Play" panose="00000800000000000000"/>
              <a:ea typeface="Play" panose="00000800000000000000"/>
              <a:cs typeface="Play" panose="0000080000000000000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9" name="Rounded Rectangular Callout 8"/>
          <p:cNvSpPr/>
          <p:nvPr/>
        </p:nvSpPr>
        <p:spPr>
          <a:xfrm>
            <a:off x="7105650" y="2345690"/>
            <a:ext cx="3815080" cy="2075180"/>
          </a:xfrm>
          <a:prstGeom prst="wedgeRoundRectCallout">
            <a:avLst>
              <a:gd name="adj1" fmla="val -48035"/>
              <a:gd name="adj2" fmla="val 89650"/>
              <a:gd name="adj3" fmla="val 16667"/>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7298055" y="2418080"/>
            <a:ext cx="3611245" cy="1938020"/>
          </a:xfrm>
          <a:prstGeom prst="rect">
            <a:avLst/>
          </a:prstGeom>
          <a:noFill/>
        </p:spPr>
        <p:txBody>
          <a:bodyPr wrap="square" rtlCol="0">
            <a:spAutoFit/>
          </a:bodyPr>
          <a:p>
            <a:r>
              <a:rPr lang="en-US" sz="2400" b="1">
                <a:solidFill>
                  <a:schemeClr val="bg1"/>
                </a:solidFill>
                <a:latin typeface="Times New Roman" panose="02020603050405020304" charset="0"/>
                <a:cs typeface="Times New Roman" panose="02020603050405020304" charset="0"/>
              </a:rPr>
              <a:t>Có thể bật tắt các thiết bị trong nhà thông qua giọng nói hoặc xem phim giải trí thông qua FPT Play Box.</a:t>
            </a:r>
            <a:endParaRPr lang="en-US" sz="2400" b="1">
              <a:solidFill>
                <a:schemeClr val="bg1"/>
              </a:solidFill>
              <a:latin typeface="Times New Roman" panose="02020603050405020304" charset="0"/>
              <a:cs typeface="Times New Roman" panose="02020603050405020304" charset="0"/>
            </a:endParaRPr>
          </a:p>
        </p:txBody>
      </p:sp>
      <p:pic>
        <p:nvPicPr>
          <p:cNvPr id="5" name="Picture Placeholder 4"/>
          <p:cNvPicPr>
            <a:picLocks noChangeAspect="1"/>
          </p:cNvPicPr>
          <p:nvPr>
            <p:ph type="pic" idx="2"/>
          </p:nvPr>
        </p:nvPicPr>
        <p:blipFill>
          <a:blip r:embed="rId3"/>
          <a:stretch>
            <a:fillRect/>
          </a:stretch>
        </p:blipFill>
        <p:spPr>
          <a:xfrm>
            <a:off x="1043940" y="2186305"/>
            <a:ext cx="5657850" cy="3683000"/>
          </a:xfrm>
          <a:prstGeom prst="rect">
            <a:avLst/>
          </a:prstGeom>
        </p:spPr>
      </p:pic>
      <p:sp>
        <p:nvSpPr>
          <p:cNvPr id="2" name="Text Box 1"/>
          <p:cNvSpPr txBox="1"/>
          <p:nvPr/>
        </p:nvSpPr>
        <p:spPr>
          <a:xfrm>
            <a:off x="668020" y="889635"/>
            <a:ext cx="9313545" cy="706755"/>
          </a:xfrm>
          <a:prstGeom prst="rect">
            <a:avLst/>
          </a:prstGeom>
          <a:noFill/>
        </p:spPr>
        <p:txBody>
          <a:bodyPr wrap="square" rtlCol="0">
            <a:spAutoFit/>
          </a:bodyPr>
          <a:p>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2.4 Điều khiển ngôi nhà bằng giọng nói :</a:t>
            </a:r>
            <a:endParaRPr lang="en-US" sz="4000" b="1">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15" name="Title 14"/>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16" name="Text Placeholder 15"/>
          <p:cNvSpPr>
            <a:spLocks noGrp="1"/>
          </p:cNvSpPr>
          <p:nvPr>
            <p:ph type="body" idx="1"/>
          </p:nvPr>
        </p:nvSpPr>
        <p:spPr/>
        <p:txBody>
          <a:bodyPr/>
          <a:p>
            <a:endParaRPr lang="en-US"/>
          </a:p>
        </p:txBody>
      </p:sp>
      <p:sp>
        <p:nvSpPr>
          <p:cNvPr id="363" name="Google Shape;363;p4"/>
          <p:cNvSpPr/>
          <p:nvPr/>
        </p:nvSpPr>
        <p:spPr>
          <a:xfrm>
            <a:off x="647700" y="819150"/>
            <a:ext cx="11093450" cy="5685155"/>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65237"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40080" y="819150"/>
            <a:ext cx="9228455" cy="1238250"/>
          </a:xfrm>
          <a:prstGeom prst="rect">
            <a:avLst/>
          </a:prstGeom>
          <a:solidFill>
            <a:srgbClr val="136F6D"/>
          </a:solidFill>
          <a:ln>
            <a:noFill/>
          </a:ln>
        </p:spPr>
        <p:txBody>
          <a:bodyPr spcFirstLastPara="1" wrap="square" lIns="91425" tIns="91425" rIns="91425" bIns="91425" anchor="b" anchorCtr="0">
            <a:noAutofit/>
          </a:bodyPr>
          <a:lstStyle/>
          <a:p>
            <a:pPr marL="0" indent="0" algn="just">
              <a:lnSpc>
                <a:spcPct val="90000"/>
              </a:lnSpc>
              <a:buClr>
                <a:srgbClr val="051357"/>
              </a:buClr>
              <a:buSzPts val="4800"/>
              <a:buFont typeface="Play" panose="00000800000000000000"/>
              <a:buNone/>
            </a:pPr>
            <a:endParaRPr lang="en-US" sz="4000">
              <a:solidFill>
                <a:schemeClr val="lt1"/>
              </a:solidFill>
              <a:latin typeface="Play" panose="00000800000000000000"/>
              <a:ea typeface="Play" panose="00000800000000000000"/>
              <a:cs typeface="Play" panose="00000800000000000000"/>
              <a:sym typeface="Play" panose="00000800000000000000"/>
            </a:endParaRPr>
          </a:p>
          <a:p>
            <a:pPr marL="0" indent="0" algn="just">
              <a:lnSpc>
                <a:spcPct val="90000"/>
              </a:lnSpc>
              <a:buClr>
                <a:srgbClr val="051357"/>
              </a:buClr>
              <a:buSzPts val="4800"/>
              <a:buFont typeface="Play" panose="00000800000000000000"/>
              <a:buNone/>
            </a:pPr>
            <a:endParaRPr lang="en-US" sz="4000">
              <a:solidFill>
                <a:schemeClr val="lt1"/>
              </a:solidFill>
              <a:latin typeface="Play" panose="00000800000000000000"/>
              <a:ea typeface="Play" panose="00000800000000000000"/>
              <a:cs typeface="Play" panose="00000800000000000000"/>
              <a:sym typeface="Play" panose="00000800000000000000"/>
            </a:endParaRPr>
          </a:p>
          <a:p>
            <a:pPr marL="0" indent="0" algn="just">
              <a:lnSpc>
                <a:spcPct val="90000"/>
              </a:lnSpc>
              <a:buClr>
                <a:srgbClr val="051357"/>
              </a:buClr>
              <a:buSzPts val="4800"/>
              <a:buFont typeface="Play" panose="00000800000000000000"/>
              <a:buNone/>
            </a:pP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2.5</a:t>
            </a:r>
            <a:r>
              <a:rPr lang="en-US" sz="4000">
                <a:solidFill>
                  <a:schemeClr val="lt1"/>
                </a:solidFill>
                <a:latin typeface="Play" panose="00000800000000000000"/>
                <a:ea typeface="Play" panose="00000800000000000000"/>
                <a:cs typeface="Play" panose="00000800000000000000"/>
                <a:sym typeface="Play" panose="00000800000000000000"/>
              </a:rPr>
              <a:t> </a:t>
            </a: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Giải pháp hệ thống phun sương và tưới sân vườn tự động :</a:t>
            </a:r>
            <a:r>
              <a:rPr lang="en-US" sz="4000">
                <a:solidFill>
                  <a:schemeClr val="lt1"/>
                </a:solidFill>
                <a:latin typeface="Play" panose="00000800000000000000"/>
                <a:ea typeface="Play" panose="00000800000000000000"/>
                <a:cs typeface="Play" panose="00000800000000000000"/>
                <a:sym typeface="Play" panose="00000800000000000000"/>
              </a:rPr>
              <a:t> </a:t>
            </a:r>
            <a:endParaRPr lang="en-US" sz="4000">
              <a:solidFill>
                <a:schemeClr val="lt1"/>
              </a:solidFill>
              <a:latin typeface="Play" panose="00000800000000000000"/>
              <a:ea typeface="Play" panose="00000800000000000000"/>
              <a:cs typeface="Play" panose="0000080000000000000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9" name="Rounded Rectangular Callout 8"/>
          <p:cNvSpPr/>
          <p:nvPr/>
        </p:nvSpPr>
        <p:spPr>
          <a:xfrm>
            <a:off x="5524500" y="2192020"/>
            <a:ext cx="3954780" cy="1247140"/>
          </a:xfrm>
          <a:prstGeom prst="wedgeRoundRectCallout">
            <a:avLst>
              <a:gd name="adj1" fmla="val -45054"/>
              <a:gd name="adj2" fmla="val 80142"/>
              <a:gd name="adj3" fmla="val 16667"/>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582920" y="2192020"/>
            <a:ext cx="3922395" cy="1198880"/>
          </a:xfrm>
          <a:prstGeom prst="rect">
            <a:avLst/>
          </a:prstGeom>
          <a:noFill/>
        </p:spPr>
        <p:txBody>
          <a:bodyPr wrap="square" rtlCol="0">
            <a:spAutoFit/>
          </a:bodyPr>
          <a:p>
            <a:r>
              <a:rPr lang="en-US" sz="2400" b="1">
                <a:solidFill>
                  <a:schemeClr val="bg1"/>
                </a:solidFill>
                <a:latin typeface="Times New Roman" panose="02020603050405020304" charset="0"/>
                <a:cs typeface="Times New Roman" panose="02020603050405020304" charset="0"/>
              </a:rPr>
              <a:t>Dễ dàng chăm sóc khu vườn mọi lúc mọi nơi hoặc hẹn giờ. </a:t>
            </a:r>
            <a:endParaRPr lang="en-US" sz="2400" b="1">
              <a:solidFill>
                <a:schemeClr val="bg1"/>
              </a:solidFill>
              <a:latin typeface="Times New Roman" panose="02020603050405020304" charset="0"/>
              <a:cs typeface="Times New Roman" panose="02020603050405020304" charset="0"/>
            </a:endParaRPr>
          </a:p>
        </p:txBody>
      </p:sp>
      <p:sp>
        <p:nvSpPr>
          <p:cNvPr id="2" name="Flowchart: Alternate Process 1"/>
          <p:cNvSpPr/>
          <p:nvPr/>
        </p:nvSpPr>
        <p:spPr>
          <a:xfrm>
            <a:off x="5524500" y="4027170"/>
            <a:ext cx="4926965" cy="2144395"/>
          </a:xfrm>
          <a:prstGeom prst="flowChartAlternateProcess">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5677535" y="4130040"/>
            <a:ext cx="4620895" cy="193802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rPr>
              <a:t>Với giải pháp tưới sân vườn tự động, bạn sẽ dễ dàng chăm sóc đều đặn cho vườn cây của mình vào các khung giờ cố định trong ngày. Ngay cả khi bạn không có ở nhà hoặc vắng nhà thời gian dài, bạn hoàn toàn có thể sử dụng smartphone để tưới cây.</a:t>
            </a:r>
            <a:endParaRPr lang="en-US" sz="2000">
              <a:solidFill>
                <a:schemeClr val="bg1"/>
              </a:solidFill>
              <a:latin typeface="Times New Roman" panose="02020603050405020304" charset="0"/>
              <a:cs typeface="Times New Roman" panose="02020603050405020304" charset="0"/>
            </a:endParaRPr>
          </a:p>
        </p:txBody>
      </p:sp>
      <p:pic>
        <p:nvPicPr>
          <p:cNvPr id="14" name="Picture Placeholder 13"/>
          <p:cNvPicPr>
            <a:picLocks noChangeAspect="1"/>
          </p:cNvPicPr>
          <p:nvPr>
            <p:ph type="pic" idx="2"/>
          </p:nvPr>
        </p:nvPicPr>
        <p:blipFill>
          <a:blip r:embed="rId3"/>
          <a:stretch>
            <a:fillRect/>
          </a:stretch>
        </p:blipFill>
        <p:spPr>
          <a:xfrm>
            <a:off x="1349375" y="2167255"/>
            <a:ext cx="3343275" cy="2027555"/>
          </a:xfrm>
          <a:prstGeom prst="rect">
            <a:avLst/>
          </a:prstGeom>
        </p:spPr>
      </p:pic>
      <p:pic>
        <p:nvPicPr>
          <p:cNvPr id="106" name="Picture 105"/>
          <p:cNvPicPr/>
          <p:nvPr/>
        </p:nvPicPr>
        <p:blipFill>
          <a:blip r:embed="rId4"/>
          <a:stretch>
            <a:fillRect/>
          </a:stretch>
        </p:blipFill>
        <p:spPr>
          <a:xfrm>
            <a:off x="1348740" y="4304665"/>
            <a:ext cx="3344545" cy="186690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5" name="Title 4"/>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6" name="Text Placeholder 5"/>
          <p:cNvSpPr>
            <a:spLocks noGrp="1"/>
          </p:cNvSpPr>
          <p:nvPr>
            <p:ph type="body" idx="1"/>
          </p:nvPr>
        </p:nvSpPr>
        <p:spPr/>
        <p:txBody>
          <a:bodyPr/>
          <a:p>
            <a:endParaRPr lang="en-US"/>
          </a:p>
        </p:txBody>
      </p:sp>
      <p:sp>
        <p:nvSpPr>
          <p:cNvPr id="363" name="Google Shape;363;p4"/>
          <p:cNvSpPr/>
          <p:nvPr/>
        </p:nvSpPr>
        <p:spPr>
          <a:xfrm>
            <a:off x="647700" y="775335"/>
            <a:ext cx="11093450" cy="6174740"/>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65237"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40080" y="777240"/>
            <a:ext cx="9228455" cy="1238250"/>
          </a:xfrm>
          <a:prstGeom prst="rect">
            <a:avLst/>
          </a:prstGeom>
          <a:solidFill>
            <a:srgbClr val="136F6D"/>
          </a:solidFill>
          <a:ln>
            <a:noFill/>
          </a:ln>
        </p:spPr>
        <p:txBody>
          <a:bodyPr spcFirstLastPara="1" wrap="square" lIns="91425" tIns="91425" rIns="91425" bIns="91425" anchor="b" anchorCtr="0">
            <a:noAutofit/>
          </a:bodyPr>
          <a:lstStyle/>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2.6 Giải pháp thông minh cho Tivi, Điều hòa, Quạt điện :</a:t>
            </a: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9" name="Rounded Rectangular Callout 8"/>
          <p:cNvSpPr/>
          <p:nvPr/>
        </p:nvSpPr>
        <p:spPr>
          <a:xfrm>
            <a:off x="5494020" y="2161540"/>
            <a:ext cx="4192270" cy="1596390"/>
          </a:xfrm>
          <a:prstGeom prst="wedgeRoundRectCallout">
            <a:avLst>
              <a:gd name="adj1" fmla="val -42926"/>
              <a:gd name="adj2" fmla="val 65831"/>
              <a:gd name="adj3" fmla="val 16667"/>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605780" y="2175510"/>
            <a:ext cx="4151630" cy="1568450"/>
          </a:xfrm>
          <a:prstGeom prst="rect">
            <a:avLst/>
          </a:prstGeom>
          <a:noFill/>
        </p:spPr>
        <p:txBody>
          <a:bodyPr wrap="square" rtlCol="0">
            <a:spAutoFit/>
          </a:bodyPr>
          <a:p>
            <a:r>
              <a:rPr lang="en-US" sz="2400" b="1">
                <a:solidFill>
                  <a:schemeClr val="bg1"/>
                </a:solidFill>
                <a:latin typeface="Times New Roman" panose="02020603050405020304" charset="0"/>
                <a:cs typeface="Times New Roman" panose="02020603050405020304" charset="0"/>
              </a:rPr>
              <a:t>Có thể điều khiển các thiết bị trong ngôi nhà của bạn qua điện thoại hoặc qua remote điều khiển bằng tivi. </a:t>
            </a:r>
            <a:endParaRPr lang="en-US" sz="2400" b="1">
              <a:solidFill>
                <a:schemeClr val="bg1"/>
              </a:solidFill>
              <a:latin typeface="Times New Roman" panose="02020603050405020304" charset="0"/>
              <a:cs typeface="Times New Roman" panose="02020603050405020304" charset="0"/>
            </a:endParaRPr>
          </a:p>
        </p:txBody>
      </p:sp>
      <p:sp>
        <p:nvSpPr>
          <p:cNvPr id="2" name="Flowchart: Alternate Process 1"/>
          <p:cNvSpPr/>
          <p:nvPr/>
        </p:nvSpPr>
        <p:spPr>
          <a:xfrm>
            <a:off x="5422900" y="4218305"/>
            <a:ext cx="5958840" cy="2389505"/>
          </a:xfrm>
          <a:prstGeom prst="flowChartAlternateProcess">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2" name="Picture 8" descr="IMG_256"/>
          <p:cNvPicPr>
            <a:picLocks noChangeAspect="1"/>
          </p:cNvPicPr>
          <p:nvPr>
            <p:ph type="pic" idx="2"/>
          </p:nvPr>
        </p:nvPicPr>
        <p:blipFill>
          <a:blip r:embed="rId3"/>
          <a:stretch>
            <a:fillRect/>
          </a:stretch>
        </p:blipFill>
        <p:spPr>
          <a:xfrm>
            <a:off x="1383030" y="2277110"/>
            <a:ext cx="3388995" cy="2070735"/>
          </a:xfrm>
          <a:prstGeom prst="rect">
            <a:avLst/>
          </a:prstGeom>
          <a:noFill/>
          <a:ln w="9525">
            <a:noFill/>
          </a:ln>
        </p:spPr>
      </p:pic>
      <p:pic>
        <p:nvPicPr>
          <p:cNvPr id="100" name="Picture 99"/>
          <p:cNvPicPr/>
          <p:nvPr/>
        </p:nvPicPr>
        <p:blipFill>
          <a:blip r:embed="rId4"/>
          <a:stretch>
            <a:fillRect/>
          </a:stretch>
        </p:blipFill>
        <p:spPr>
          <a:xfrm>
            <a:off x="1382395" y="4482465"/>
            <a:ext cx="3388995" cy="2044065"/>
          </a:xfrm>
          <a:prstGeom prst="rect">
            <a:avLst/>
          </a:prstGeom>
          <a:noFill/>
          <a:ln w="9525">
            <a:noFill/>
          </a:ln>
        </p:spPr>
      </p:pic>
      <p:sp>
        <p:nvSpPr>
          <p:cNvPr id="4" name="Text Box 3"/>
          <p:cNvSpPr txBox="1"/>
          <p:nvPr/>
        </p:nvSpPr>
        <p:spPr>
          <a:xfrm>
            <a:off x="5494020" y="4290695"/>
            <a:ext cx="5866130" cy="224536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rPr>
              <a:t>Các thiết bị điều khiển hồng ngoại sẽ được tích hợp điều khiển trên smartphone mà không cần nhiều điều khiển như trước đây. Bạn có thể bật/tắt, chuyển kênh Tivi hoặc tăng giảm tốc độ quạt điện hay nhiệt độ điều hòa chỉ bằng smartphone. Dễ dàng điều khiển máy lạnh bằng smartphone, giọng nói, cài đặt ngữ cảnh, tự động tăng giảm nhiệt độ theo môi trường.</a:t>
            </a:r>
            <a:endParaRPr lang="en-US" sz="2000">
              <a:solidFill>
                <a:schemeClr val="bg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5" name="Title 4"/>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6" name="Text Placeholder 5"/>
          <p:cNvSpPr>
            <a:spLocks noGrp="1"/>
          </p:cNvSpPr>
          <p:nvPr>
            <p:ph type="body" idx="1"/>
          </p:nvPr>
        </p:nvSpPr>
        <p:spPr/>
        <p:txBody>
          <a:bodyPr/>
          <a:p>
            <a:endParaRPr lang="en-US"/>
          </a:p>
        </p:txBody>
      </p:sp>
      <p:sp>
        <p:nvSpPr>
          <p:cNvPr id="363" name="Google Shape;363;p4"/>
          <p:cNvSpPr/>
          <p:nvPr/>
        </p:nvSpPr>
        <p:spPr>
          <a:xfrm>
            <a:off x="647700" y="775335"/>
            <a:ext cx="11093450" cy="6030595"/>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65237"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40080" y="767080"/>
            <a:ext cx="9228455" cy="1238250"/>
          </a:xfrm>
          <a:prstGeom prst="rect">
            <a:avLst/>
          </a:prstGeom>
          <a:solidFill>
            <a:srgbClr val="136F6D"/>
          </a:solidFill>
          <a:ln>
            <a:noFill/>
          </a:ln>
        </p:spPr>
        <p:txBody>
          <a:bodyPr spcFirstLastPara="1" wrap="square" lIns="91425" tIns="91425" rIns="91425" bIns="91425" anchor="b" anchorCtr="0">
            <a:noAutofit/>
          </a:bodyPr>
          <a:lstStyle/>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102469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9" name="Rounded Rectangular Callout 8"/>
          <p:cNvSpPr/>
          <p:nvPr/>
        </p:nvSpPr>
        <p:spPr>
          <a:xfrm>
            <a:off x="5524500" y="2248535"/>
            <a:ext cx="4601845" cy="1525270"/>
          </a:xfrm>
          <a:prstGeom prst="wedgeRoundRectCallout">
            <a:avLst>
              <a:gd name="adj1" fmla="val -43431"/>
              <a:gd name="adj2" fmla="val 71440"/>
              <a:gd name="adj3" fmla="val 16667"/>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605780" y="2205990"/>
            <a:ext cx="4520565" cy="1568450"/>
          </a:xfrm>
          <a:prstGeom prst="rect">
            <a:avLst/>
          </a:prstGeom>
          <a:noFill/>
        </p:spPr>
        <p:txBody>
          <a:bodyPr wrap="square" rtlCol="0">
            <a:spAutoFit/>
          </a:bodyPr>
          <a:p>
            <a:r>
              <a:rPr lang="en-US" sz="2400" b="1">
                <a:solidFill>
                  <a:schemeClr val="bg1"/>
                </a:solidFill>
                <a:latin typeface="Times New Roman" panose="02020603050405020304" charset="0"/>
                <a:cs typeface="Times New Roman" panose="02020603050405020304" charset="0"/>
              </a:rPr>
              <a:t> Giải pháp Nhà thông minh sẽ giúp bạn chỉ ở một nơi mà có thể mở cửa, mở cổng mặc cho thời tiết có như thế nào đi nữa.</a:t>
            </a:r>
            <a:endParaRPr lang="en-US" sz="2400" b="1">
              <a:solidFill>
                <a:schemeClr val="bg1"/>
              </a:solidFill>
              <a:latin typeface="Times New Roman" panose="02020603050405020304" charset="0"/>
              <a:cs typeface="Times New Roman" panose="02020603050405020304" charset="0"/>
            </a:endParaRPr>
          </a:p>
        </p:txBody>
      </p:sp>
      <p:sp>
        <p:nvSpPr>
          <p:cNvPr id="2" name="Flowchart: Alternate Process 1"/>
          <p:cNvSpPr/>
          <p:nvPr/>
        </p:nvSpPr>
        <p:spPr>
          <a:xfrm>
            <a:off x="5453380" y="4391025"/>
            <a:ext cx="5149850" cy="1752600"/>
          </a:xfrm>
          <a:prstGeom prst="flowChartAlternateProcess">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5524500" y="4432935"/>
            <a:ext cx="5153660" cy="1630045"/>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rPr>
              <a:t>Trời đang rất nắng/mưa, bạn không cần phải bước xuống oto để mở cổng để vào nhà bạn chỉ cần nhấn remote hay nhấn mở qua điện thoại hoặc đơn giản qua giọng nói cửa lập tức mở cho bạn vào nhà. </a:t>
            </a:r>
            <a:endParaRPr lang="en-US" sz="2000">
              <a:solidFill>
                <a:schemeClr val="bg1"/>
              </a:solidFill>
              <a:latin typeface="Times New Roman" panose="02020603050405020304" charset="0"/>
              <a:cs typeface="Times New Roman" panose="02020603050405020304" charset="0"/>
            </a:endParaRPr>
          </a:p>
        </p:txBody>
      </p:sp>
      <p:pic>
        <p:nvPicPr>
          <p:cNvPr id="11" name="Picture Placeholder 10"/>
          <p:cNvPicPr>
            <a:picLocks noChangeAspect="1"/>
          </p:cNvPicPr>
          <p:nvPr>
            <p:ph type="pic" idx="2"/>
          </p:nvPr>
        </p:nvPicPr>
        <p:blipFill>
          <a:blip r:embed="rId3"/>
          <a:stretch>
            <a:fillRect/>
          </a:stretch>
        </p:blipFill>
        <p:spPr>
          <a:xfrm>
            <a:off x="1630045" y="2099945"/>
            <a:ext cx="3062605" cy="2221230"/>
          </a:xfrm>
          <a:prstGeom prst="rect">
            <a:avLst/>
          </a:prstGeom>
        </p:spPr>
      </p:pic>
      <p:pic>
        <p:nvPicPr>
          <p:cNvPr id="13" name="Picture 12"/>
          <p:cNvPicPr>
            <a:picLocks noChangeAspect="1"/>
          </p:cNvPicPr>
          <p:nvPr/>
        </p:nvPicPr>
        <p:blipFill>
          <a:blip r:embed="rId4"/>
          <a:stretch>
            <a:fillRect/>
          </a:stretch>
        </p:blipFill>
        <p:spPr>
          <a:xfrm>
            <a:off x="1630045" y="4449445"/>
            <a:ext cx="3063240" cy="2140585"/>
          </a:xfrm>
          <a:prstGeom prst="rect">
            <a:avLst/>
          </a:prstGeom>
        </p:spPr>
      </p:pic>
      <p:sp>
        <p:nvSpPr>
          <p:cNvPr id="14" name="Text Box 13"/>
          <p:cNvSpPr txBox="1"/>
          <p:nvPr/>
        </p:nvSpPr>
        <p:spPr>
          <a:xfrm>
            <a:off x="698500" y="758825"/>
            <a:ext cx="8655050" cy="1198880"/>
          </a:xfrm>
          <a:prstGeom prst="rect">
            <a:avLst/>
          </a:prstGeom>
          <a:noFill/>
        </p:spPr>
        <p:txBody>
          <a:bodyPr wrap="square" rtlCol="0">
            <a:spAutoFit/>
          </a:bodyPr>
          <a:p>
            <a:pPr marL="0" indent="0" algn="just">
              <a:lnSpc>
                <a:spcPct val="90000"/>
              </a:lnSpc>
              <a:buClr>
                <a:srgbClr val="051357"/>
              </a:buClr>
              <a:buSzPts val="4800"/>
              <a:buFont typeface="Play" panose="00000800000000000000"/>
              <a:buNone/>
            </a:pP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2.7 Giải pháp Đóng mở cửa cổng tự động :</a:t>
            </a:r>
            <a:endParaRPr lang="en-US" sz="4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5" name="Title 4"/>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6" name="Text Placeholder 5"/>
          <p:cNvSpPr>
            <a:spLocks noGrp="1"/>
          </p:cNvSpPr>
          <p:nvPr>
            <p:ph type="body" idx="1"/>
          </p:nvPr>
        </p:nvSpPr>
        <p:spPr/>
        <p:txBody>
          <a:bodyPr/>
          <a:p>
            <a:endParaRPr lang="en-US"/>
          </a:p>
        </p:txBody>
      </p:sp>
      <p:sp>
        <p:nvSpPr>
          <p:cNvPr id="363" name="Google Shape;363;p4"/>
          <p:cNvSpPr/>
          <p:nvPr/>
        </p:nvSpPr>
        <p:spPr>
          <a:xfrm>
            <a:off x="647700" y="772795"/>
            <a:ext cx="11093450" cy="6167120"/>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65237"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40080" y="767080"/>
            <a:ext cx="9228455" cy="870585"/>
          </a:xfrm>
          <a:prstGeom prst="rect">
            <a:avLst/>
          </a:prstGeom>
          <a:solidFill>
            <a:srgbClr val="136F6D"/>
          </a:solidFill>
          <a:ln>
            <a:noFill/>
          </a:ln>
        </p:spPr>
        <p:txBody>
          <a:bodyPr spcFirstLastPara="1" wrap="square" lIns="91425" tIns="91425" rIns="91425" bIns="91425" anchor="b" anchorCtr="0">
            <a:noAutofit/>
          </a:bodyPr>
          <a:lstStyle/>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2.8 Giải pháp rèm cửa thông minh :</a:t>
            </a: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9" name="Rounded Rectangular Callout 8"/>
          <p:cNvSpPr/>
          <p:nvPr/>
        </p:nvSpPr>
        <p:spPr>
          <a:xfrm>
            <a:off x="5514340" y="1769110"/>
            <a:ext cx="4726305" cy="1720215"/>
          </a:xfrm>
          <a:prstGeom prst="wedgeRoundRectCallout">
            <a:avLst>
              <a:gd name="adj1" fmla="val -46936"/>
              <a:gd name="adj2" fmla="val 71351"/>
              <a:gd name="adj3" fmla="val 16667"/>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534660" y="1819910"/>
            <a:ext cx="4726305" cy="1568450"/>
          </a:xfrm>
          <a:prstGeom prst="rect">
            <a:avLst/>
          </a:prstGeom>
          <a:noFill/>
        </p:spPr>
        <p:txBody>
          <a:bodyPr wrap="square" rtlCol="0">
            <a:spAutoFit/>
          </a:bodyPr>
          <a:p>
            <a:r>
              <a:rPr lang="en-US" sz="2400" b="1">
                <a:solidFill>
                  <a:schemeClr val="bg1"/>
                </a:solidFill>
                <a:latin typeface="Times New Roman" panose="02020603050405020304" charset="0"/>
                <a:cs typeface="Times New Roman" panose="02020603050405020304" charset="0"/>
              </a:rPr>
              <a:t>Hệ thống rèm được kết nối vào hệ sinh thái nhà thông minh cho phép bạn điều khiển đóng mở rèm cửa một cách tiện lợi và tự động. </a:t>
            </a:r>
            <a:endParaRPr lang="en-US" sz="2400" b="1">
              <a:solidFill>
                <a:schemeClr val="bg1"/>
              </a:solidFill>
              <a:latin typeface="Times New Roman" panose="02020603050405020304" charset="0"/>
              <a:cs typeface="Times New Roman" panose="02020603050405020304" charset="0"/>
            </a:endParaRPr>
          </a:p>
        </p:txBody>
      </p:sp>
      <p:sp>
        <p:nvSpPr>
          <p:cNvPr id="2" name="Flowchart: Alternate Process 1"/>
          <p:cNvSpPr/>
          <p:nvPr/>
        </p:nvSpPr>
        <p:spPr>
          <a:xfrm>
            <a:off x="5445125" y="4015105"/>
            <a:ext cx="6062980" cy="2670810"/>
          </a:xfrm>
          <a:prstGeom prst="flowChartAlternateProcess">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5595620" y="4087495"/>
            <a:ext cx="5953125" cy="2553335"/>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rPr>
              <a:t>Ngoài việc điều khiển rèm tại chỗ thông thường bằng nút nhấn hay remote,  người dùng có thể điều khiển nhiều nhiều rèm cùng một lúc bằng giọng nói hoặc trên smartphone, hoặc người dùng còn có thể cài đặt thời gian đóng/ mở rèm cửa vào những thời gian nhất định trong ngày. Dễ dàng kiểm soát hệ thống rèm cửa nhà mình ở bất cứ đâu, giám sát trạng thái của từng bộ rèm đang đóng hay mở.</a:t>
            </a:r>
            <a:endParaRPr lang="en-US" sz="2000">
              <a:solidFill>
                <a:schemeClr val="bg1"/>
              </a:solidFill>
              <a:latin typeface="Times New Roman" panose="02020603050405020304" charset="0"/>
              <a:cs typeface="Times New Roman" panose="02020603050405020304" charset="0"/>
            </a:endParaRPr>
          </a:p>
        </p:txBody>
      </p:sp>
      <p:pic>
        <p:nvPicPr>
          <p:cNvPr id="8" name="Picture Placeholder 7"/>
          <p:cNvPicPr>
            <a:picLocks noChangeAspect="1"/>
          </p:cNvPicPr>
          <p:nvPr>
            <p:ph type="pic" idx="2"/>
          </p:nvPr>
        </p:nvPicPr>
        <p:blipFill>
          <a:blip r:embed="rId3"/>
          <a:stretch>
            <a:fillRect/>
          </a:stretch>
        </p:blipFill>
        <p:spPr>
          <a:xfrm>
            <a:off x="840105" y="1751330"/>
            <a:ext cx="4257675" cy="2386330"/>
          </a:xfrm>
          <a:prstGeom prst="rect">
            <a:avLst/>
          </a:prstGeom>
        </p:spPr>
      </p:pic>
      <p:pic>
        <p:nvPicPr>
          <p:cNvPr id="10" name="Picture 9"/>
          <p:cNvPicPr>
            <a:picLocks noChangeAspect="1"/>
          </p:cNvPicPr>
          <p:nvPr/>
        </p:nvPicPr>
        <p:blipFill>
          <a:blip r:embed="rId4"/>
          <a:stretch>
            <a:fillRect/>
          </a:stretch>
        </p:blipFill>
        <p:spPr>
          <a:xfrm>
            <a:off x="840105" y="4244975"/>
            <a:ext cx="4257675" cy="22917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5" name="Title 4"/>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6" name="Text Placeholder 5"/>
          <p:cNvSpPr>
            <a:spLocks noGrp="1"/>
          </p:cNvSpPr>
          <p:nvPr>
            <p:ph type="body" idx="1"/>
          </p:nvPr>
        </p:nvSpPr>
        <p:spPr/>
        <p:txBody>
          <a:bodyPr/>
          <a:p>
            <a:endParaRPr lang="en-US"/>
          </a:p>
        </p:txBody>
      </p:sp>
      <p:sp>
        <p:nvSpPr>
          <p:cNvPr id="363" name="Google Shape;363;p4"/>
          <p:cNvSpPr/>
          <p:nvPr/>
        </p:nvSpPr>
        <p:spPr>
          <a:xfrm>
            <a:off x="647700" y="772795"/>
            <a:ext cx="11093450" cy="6030595"/>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65237"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40080" y="767080"/>
            <a:ext cx="9228455" cy="870585"/>
          </a:xfrm>
          <a:prstGeom prst="rect">
            <a:avLst/>
          </a:prstGeom>
          <a:solidFill>
            <a:srgbClr val="136F6D"/>
          </a:solidFill>
          <a:ln>
            <a:noFill/>
          </a:ln>
        </p:spPr>
        <p:txBody>
          <a:bodyPr spcFirstLastPara="1" wrap="square" lIns="91425" tIns="91425" rIns="91425" bIns="91425" anchor="b" anchorCtr="0">
            <a:noAutofit/>
          </a:bodyPr>
          <a:lstStyle/>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2.9 Giải pháp cảnh báo báo cháy :</a:t>
            </a: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101453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9" name="Rounded Rectangular Callout 8"/>
          <p:cNvSpPr/>
          <p:nvPr/>
        </p:nvSpPr>
        <p:spPr>
          <a:xfrm>
            <a:off x="5656580" y="1850390"/>
            <a:ext cx="4650740" cy="1548130"/>
          </a:xfrm>
          <a:prstGeom prst="wedgeRoundRectCallout">
            <a:avLst>
              <a:gd name="adj1" fmla="val -47760"/>
              <a:gd name="adj2" fmla="val 76251"/>
              <a:gd name="adj3" fmla="val 16667"/>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687060" y="1850390"/>
            <a:ext cx="4648835" cy="1568450"/>
          </a:xfrm>
          <a:prstGeom prst="rect">
            <a:avLst/>
          </a:prstGeom>
          <a:noFill/>
        </p:spPr>
        <p:txBody>
          <a:bodyPr wrap="square" rtlCol="0">
            <a:spAutoFit/>
          </a:bodyPr>
          <a:p>
            <a:r>
              <a:rPr lang="en-US" sz="2400" b="1">
                <a:solidFill>
                  <a:schemeClr val="bg1"/>
                </a:solidFill>
                <a:latin typeface="Times New Roman" panose="02020603050405020304" charset="0"/>
                <a:cs typeface="Times New Roman" panose="02020603050405020304" charset="0"/>
              </a:rPr>
              <a:t>Theo dõi ngôi nhà của bạn và đưa ra cảnh báo khi có phát hiện hỏa hoạn, bảo vệ tài sản và tính mạng con người. </a:t>
            </a:r>
            <a:endParaRPr lang="en-US" sz="2400" b="1">
              <a:solidFill>
                <a:schemeClr val="bg1"/>
              </a:solidFill>
              <a:latin typeface="Times New Roman" panose="02020603050405020304" charset="0"/>
              <a:cs typeface="Times New Roman" panose="02020603050405020304" charset="0"/>
            </a:endParaRPr>
          </a:p>
        </p:txBody>
      </p:sp>
      <p:sp>
        <p:nvSpPr>
          <p:cNvPr id="2" name="Flowchart: Alternate Process 1"/>
          <p:cNvSpPr/>
          <p:nvPr/>
        </p:nvSpPr>
        <p:spPr>
          <a:xfrm>
            <a:off x="5343525" y="4065905"/>
            <a:ext cx="5695315" cy="2261870"/>
          </a:xfrm>
          <a:prstGeom prst="flowChartAlternateProcess">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5453380" y="4178935"/>
            <a:ext cx="5525135" cy="193802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rPr>
              <a:t>Hệ thống báo cháy thông minh là hệ thống báo cháy tự động ngoài chức năng báo cháy thường còn có thể đo được thông tin khu vực cháy, nhiệt độ, nồng độ khói hoặc kết hợp với các ngữ cảnh như có khói thì mở rèm cửa, phát âm báo vị trí có cháy qua loa, thông báo cho người dùng thông qua điện thoại.</a:t>
            </a:r>
            <a:endParaRPr lang="en-US" sz="2000">
              <a:solidFill>
                <a:schemeClr val="bg1"/>
              </a:solidFill>
              <a:latin typeface="Times New Roman" panose="02020603050405020304" charset="0"/>
              <a:cs typeface="Times New Roman" panose="02020603050405020304" charset="0"/>
            </a:endParaRPr>
          </a:p>
        </p:txBody>
      </p:sp>
      <p:pic>
        <p:nvPicPr>
          <p:cNvPr id="15" name="Picture Placeholder 14"/>
          <p:cNvPicPr>
            <a:picLocks noChangeAspect="1"/>
          </p:cNvPicPr>
          <p:nvPr>
            <p:ph type="pic" idx="2"/>
          </p:nvPr>
        </p:nvPicPr>
        <p:blipFill>
          <a:blip r:embed="rId3"/>
          <a:stretch>
            <a:fillRect/>
          </a:stretch>
        </p:blipFill>
        <p:spPr>
          <a:xfrm>
            <a:off x="954405" y="2313305"/>
            <a:ext cx="4153535" cy="3556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
          <p:cNvSpPr txBox="1">
            <a:spLocks noGrp="1"/>
          </p:cNvSpPr>
          <p:nvPr>
            <p:ph type="title"/>
          </p:nvPr>
        </p:nvSpPr>
        <p:spPr>
          <a:xfrm>
            <a:off x="3384532" y="3501298"/>
            <a:ext cx="6848562" cy="2691773"/>
          </a:xfrm>
          <a:prstGeom prst="rect">
            <a:avLst/>
          </a:prstGeom>
          <a:noFill/>
          <a:ln>
            <a:noFill/>
          </a:ln>
        </p:spPr>
        <p:txBody>
          <a:bodyPr spcFirstLastPara="1" wrap="square" lIns="121900" tIns="121900" rIns="121900" bIns="121900" anchor="ctr" anchorCtr="0">
            <a:noAutofit/>
          </a:bodyPr>
          <a:lstStyle/>
          <a:p>
            <a:pPr marL="0" lvl="0" indent="0" algn="l" rtl="0">
              <a:lnSpc>
                <a:spcPct val="90000"/>
              </a:lnSpc>
              <a:spcBef>
                <a:spcPts val="0"/>
              </a:spcBef>
              <a:spcAft>
                <a:spcPts val="0"/>
              </a:spcAft>
              <a:buClr>
                <a:srgbClr val="F3F3F3"/>
              </a:buClr>
              <a:buSzPts val="4200"/>
              <a:buFont typeface="Play" panose="00000800000000000000"/>
              <a:buNone/>
            </a:pPr>
            <a:r>
              <a:rPr lang="en-US" sz="5400" b="1">
                <a:solidFill>
                  <a:schemeClr val="lt1"/>
                </a:solidFill>
                <a:latin typeface="Times New Roman" panose="02020603050405020304" charset="0"/>
                <a:cs typeface="Times New Roman" panose="02020603050405020304" charset="0"/>
                <a:sym typeface="Play" panose="00000800000000000000"/>
              </a:rPr>
              <a:t>Các thiết bị và phần mềm</a:t>
            </a:r>
            <a:endParaRPr lang="en-US" sz="5400">
              <a:latin typeface="Times New Roman" panose="02020603050405020304" charset="0"/>
              <a:ea typeface="Play" panose="00000800000000000000"/>
              <a:cs typeface="Times New Roman" panose="02020603050405020304" charset="0"/>
              <a:sym typeface="Play" panose="00000800000000000000"/>
            </a:endParaRPr>
          </a:p>
        </p:txBody>
      </p:sp>
      <p:sp>
        <p:nvSpPr>
          <p:cNvPr id="284" name="Google Shape;284;p3"/>
          <p:cNvSpPr txBox="1">
            <a:spLocks noGrp="1"/>
          </p:cNvSpPr>
          <p:nvPr>
            <p:ph type="title" idx="2"/>
          </p:nvPr>
        </p:nvSpPr>
        <p:spPr>
          <a:xfrm>
            <a:off x="1287568" y="3501099"/>
            <a:ext cx="3669040" cy="2419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F3F3F3"/>
              </a:buClr>
              <a:buSzPts val="12000"/>
              <a:buFont typeface="Play" panose="00000800000000000000"/>
              <a:buNone/>
            </a:pPr>
            <a:r>
              <a:rPr lang="en-US" sz="16000" b="1">
                <a:latin typeface="Times New Roman" panose="02020603050405020304" charset="0"/>
                <a:ea typeface="Play" panose="00000800000000000000"/>
                <a:cs typeface="Times New Roman" panose="02020603050405020304" charset="0"/>
                <a:sym typeface="Play" panose="00000800000000000000"/>
              </a:rPr>
              <a:t>3.</a:t>
            </a:r>
            <a:endParaRPr sz="16000" b="1">
              <a:latin typeface="Times New Roman" panose="02020603050405020304" charset="0"/>
              <a:ea typeface="Play" panose="00000800000000000000"/>
              <a:cs typeface="Times New Roman" panose="02020603050405020304" charset="0"/>
              <a:sym typeface="Play" panose="00000800000000000000"/>
            </a:endParaRPr>
          </a:p>
        </p:txBody>
      </p:sp>
      <p:grpSp>
        <p:nvGrpSpPr>
          <p:cNvPr id="285" name="Google Shape;285;p3"/>
          <p:cNvGrpSpPr/>
          <p:nvPr/>
        </p:nvGrpSpPr>
        <p:grpSpPr>
          <a:xfrm>
            <a:off x="-21453" y="0"/>
            <a:ext cx="306486" cy="6858000"/>
            <a:chOff x="29348" y="-194746"/>
            <a:chExt cx="254012" cy="7052746"/>
          </a:xfrm>
        </p:grpSpPr>
        <p:pic>
          <p:nvPicPr>
            <p:cNvPr id="286" name="Google Shape;286;p3"/>
            <p:cNvPicPr preferRelativeResize="0"/>
            <p:nvPr/>
          </p:nvPicPr>
          <p:blipFill rotWithShape="1">
            <a:blip r:embed="rId1"/>
            <a:srcRect/>
            <a:stretch>
              <a:fillRect/>
            </a:stretch>
          </p:blipFill>
          <p:spPr>
            <a:xfrm>
              <a:off x="29348" y="4972050"/>
              <a:ext cx="254012" cy="1885950"/>
            </a:xfrm>
            <a:prstGeom prst="rect">
              <a:avLst/>
            </a:prstGeom>
            <a:noFill/>
            <a:ln>
              <a:noFill/>
            </a:ln>
          </p:spPr>
        </p:pic>
        <p:sp>
          <p:nvSpPr>
            <p:cNvPr id="287" name="Google Shape;287;p3"/>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pic>
        <p:nvPicPr>
          <p:cNvPr id="288" name="Google Shape;288;p3"/>
          <p:cNvPicPr preferRelativeResize="0"/>
          <p:nvPr/>
        </p:nvPicPr>
        <p:blipFill rotWithShape="1">
          <a:blip r:embed="rId2"/>
          <a:srcRect l="25301" r="25297"/>
          <a:stretch>
            <a:fillRect/>
          </a:stretch>
        </p:blipFill>
        <p:spPr>
          <a:xfrm>
            <a:off x="3631511" y="643043"/>
            <a:ext cx="2845450" cy="3240024"/>
          </a:xfrm>
          <a:prstGeom prst="rect">
            <a:avLst/>
          </a:prstGeom>
          <a:noFill/>
          <a:ln>
            <a:noFill/>
          </a:ln>
        </p:spPr>
      </p:pic>
      <p:sp>
        <p:nvSpPr>
          <p:cNvPr id="289" name="Google Shape;289;p3"/>
          <p:cNvSpPr/>
          <p:nvPr/>
        </p:nvSpPr>
        <p:spPr>
          <a:xfrm>
            <a:off x="662965" y="2165"/>
            <a:ext cx="441200" cy="1122400"/>
          </a:xfrm>
          <a:prstGeom prst="rect">
            <a:avLst/>
          </a:prstGeom>
          <a:solidFill>
            <a:srgbClr val="B40000">
              <a:alpha val="95294"/>
            </a:srgbClr>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Play" panose="00000800000000000000"/>
              <a:buNone/>
            </a:pPr>
            <a:endParaRPr sz="2400">
              <a:solidFill>
                <a:schemeClr val="lt1"/>
              </a:solidFill>
              <a:latin typeface="Play" panose="00000800000000000000"/>
              <a:ea typeface="Play" panose="00000800000000000000"/>
              <a:cs typeface="Play" panose="00000800000000000000"/>
              <a:sym typeface="Play" panose="00000800000000000000"/>
            </a:endParaRPr>
          </a:p>
        </p:txBody>
      </p:sp>
      <p:sp>
        <p:nvSpPr>
          <p:cNvPr id="290" name="Google Shape;290;p3"/>
          <p:cNvSpPr/>
          <p:nvPr/>
        </p:nvSpPr>
        <p:spPr>
          <a:xfrm>
            <a:off x="212635" y="733145"/>
            <a:ext cx="2803875" cy="370803"/>
          </a:xfrm>
          <a:custGeom>
            <a:avLst/>
            <a:gdLst/>
            <a:ahLst/>
            <a:cxnLst/>
            <a:rect l="l" t="t" r="r" b="b"/>
            <a:pathLst>
              <a:path w="32205" h="4259" extrusionOk="0">
                <a:moveTo>
                  <a:pt x="501" y="0"/>
                </a:moveTo>
                <a:lnTo>
                  <a:pt x="0" y="368"/>
                </a:lnTo>
                <a:lnTo>
                  <a:pt x="0" y="445"/>
                </a:lnTo>
                <a:lnTo>
                  <a:pt x="607" y="0"/>
                </a:lnTo>
                <a:close/>
                <a:moveTo>
                  <a:pt x="1457" y="0"/>
                </a:moveTo>
                <a:lnTo>
                  <a:pt x="0" y="1065"/>
                </a:lnTo>
                <a:lnTo>
                  <a:pt x="0" y="1141"/>
                </a:lnTo>
                <a:lnTo>
                  <a:pt x="1567" y="0"/>
                </a:lnTo>
                <a:close/>
                <a:moveTo>
                  <a:pt x="2416" y="0"/>
                </a:moveTo>
                <a:lnTo>
                  <a:pt x="0" y="1762"/>
                </a:lnTo>
                <a:lnTo>
                  <a:pt x="0" y="1844"/>
                </a:lnTo>
                <a:lnTo>
                  <a:pt x="2521" y="0"/>
                </a:lnTo>
                <a:close/>
                <a:moveTo>
                  <a:pt x="3371" y="0"/>
                </a:moveTo>
                <a:lnTo>
                  <a:pt x="0" y="2464"/>
                </a:lnTo>
                <a:lnTo>
                  <a:pt x="0" y="2540"/>
                </a:lnTo>
                <a:lnTo>
                  <a:pt x="3480" y="0"/>
                </a:lnTo>
                <a:close/>
                <a:moveTo>
                  <a:pt x="4330" y="0"/>
                </a:moveTo>
                <a:lnTo>
                  <a:pt x="0" y="3161"/>
                </a:lnTo>
                <a:lnTo>
                  <a:pt x="0" y="3241"/>
                </a:lnTo>
                <a:lnTo>
                  <a:pt x="4435" y="0"/>
                </a:lnTo>
                <a:close/>
                <a:moveTo>
                  <a:pt x="5290" y="0"/>
                </a:moveTo>
                <a:lnTo>
                  <a:pt x="0" y="3862"/>
                </a:lnTo>
                <a:lnTo>
                  <a:pt x="0" y="3939"/>
                </a:lnTo>
                <a:lnTo>
                  <a:pt x="5394" y="0"/>
                </a:lnTo>
                <a:close/>
                <a:moveTo>
                  <a:pt x="6245" y="0"/>
                </a:moveTo>
                <a:lnTo>
                  <a:pt x="415" y="4259"/>
                </a:lnTo>
                <a:lnTo>
                  <a:pt x="521" y="4259"/>
                </a:lnTo>
                <a:lnTo>
                  <a:pt x="6350" y="0"/>
                </a:lnTo>
                <a:close/>
                <a:moveTo>
                  <a:pt x="7204" y="0"/>
                </a:moveTo>
                <a:lnTo>
                  <a:pt x="1371" y="4259"/>
                </a:lnTo>
                <a:lnTo>
                  <a:pt x="1481" y="4259"/>
                </a:lnTo>
                <a:lnTo>
                  <a:pt x="7309" y="0"/>
                </a:lnTo>
                <a:close/>
                <a:moveTo>
                  <a:pt x="8159" y="0"/>
                </a:moveTo>
                <a:lnTo>
                  <a:pt x="2330" y="4259"/>
                </a:lnTo>
                <a:lnTo>
                  <a:pt x="2435" y="4259"/>
                </a:lnTo>
                <a:lnTo>
                  <a:pt x="8269" y="0"/>
                </a:lnTo>
                <a:close/>
                <a:moveTo>
                  <a:pt x="9118" y="0"/>
                </a:moveTo>
                <a:lnTo>
                  <a:pt x="3290" y="4259"/>
                </a:lnTo>
                <a:lnTo>
                  <a:pt x="3394" y="4259"/>
                </a:lnTo>
                <a:lnTo>
                  <a:pt x="9223" y="0"/>
                </a:lnTo>
                <a:close/>
                <a:moveTo>
                  <a:pt x="10078" y="0"/>
                </a:moveTo>
                <a:lnTo>
                  <a:pt x="4244" y="4259"/>
                </a:lnTo>
                <a:lnTo>
                  <a:pt x="4350" y="4259"/>
                </a:lnTo>
                <a:lnTo>
                  <a:pt x="10182" y="0"/>
                </a:lnTo>
                <a:close/>
                <a:moveTo>
                  <a:pt x="11033" y="0"/>
                </a:moveTo>
                <a:lnTo>
                  <a:pt x="5204" y="4259"/>
                </a:lnTo>
                <a:lnTo>
                  <a:pt x="5309" y="4259"/>
                </a:lnTo>
                <a:lnTo>
                  <a:pt x="11138" y="0"/>
                </a:lnTo>
                <a:close/>
                <a:moveTo>
                  <a:pt x="11993" y="0"/>
                </a:moveTo>
                <a:lnTo>
                  <a:pt x="6159" y="4259"/>
                </a:lnTo>
                <a:lnTo>
                  <a:pt x="6269" y="4259"/>
                </a:lnTo>
                <a:lnTo>
                  <a:pt x="12097" y="0"/>
                </a:lnTo>
                <a:close/>
                <a:moveTo>
                  <a:pt x="12947" y="0"/>
                </a:moveTo>
                <a:lnTo>
                  <a:pt x="7118" y="4259"/>
                </a:lnTo>
                <a:lnTo>
                  <a:pt x="7223" y="4259"/>
                </a:lnTo>
                <a:lnTo>
                  <a:pt x="13057" y="0"/>
                </a:lnTo>
                <a:close/>
                <a:moveTo>
                  <a:pt x="13906" y="0"/>
                </a:moveTo>
                <a:lnTo>
                  <a:pt x="8078" y="4259"/>
                </a:lnTo>
                <a:lnTo>
                  <a:pt x="8183" y="4259"/>
                </a:lnTo>
                <a:lnTo>
                  <a:pt x="14011" y="0"/>
                </a:lnTo>
                <a:close/>
                <a:moveTo>
                  <a:pt x="14866" y="0"/>
                </a:moveTo>
                <a:lnTo>
                  <a:pt x="9032" y="4259"/>
                </a:lnTo>
                <a:lnTo>
                  <a:pt x="9138" y="4259"/>
                </a:lnTo>
                <a:lnTo>
                  <a:pt x="14972" y="0"/>
                </a:lnTo>
                <a:close/>
                <a:moveTo>
                  <a:pt x="15820" y="0"/>
                </a:moveTo>
                <a:lnTo>
                  <a:pt x="9992" y="4259"/>
                </a:lnTo>
                <a:lnTo>
                  <a:pt x="10096" y="4259"/>
                </a:lnTo>
                <a:lnTo>
                  <a:pt x="15926" y="0"/>
                </a:lnTo>
                <a:close/>
                <a:moveTo>
                  <a:pt x="16781" y="0"/>
                </a:moveTo>
                <a:lnTo>
                  <a:pt x="10947" y="4259"/>
                </a:lnTo>
                <a:lnTo>
                  <a:pt x="11057" y="4259"/>
                </a:lnTo>
                <a:lnTo>
                  <a:pt x="16885" y="0"/>
                </a:lnTo>
                <a:close/>
                <a:moveTo>
                  <a:pt x="17735" y="0"/>
                </a:moveTo>
                <a:lnTo>
                  <a:pt x="11907" y="4259"/>
                </a:lnTo>
                <a:lnTo>
                  <a:pt x="12011" y="4259"/>
                </a:lnTo>
                <a:lnTo>
                  <a:pt x="17845" y="0"/>
                </a:lnTo>
                <a:close/>
                <a:moveTo>
                  <a:pt x="18695" y="0"/>
                </a:moveTo>
                <a:lnTo>
                  <a:pt x="12866" y="4259"/>
                </a:lnTo>
                <a:lnTo>
                  <a:pt x="12971" y="4259"/>
                </a:lnTo>
                <a:lnTo>
                  <a:pt x="18799" y="0"/>
                </a:lnTo>
                <a:close/>
                <a:moveTo>
                  <a:pt x="19654" y="0"/>
                </a:moveTo>
                <a:lnTo>
                  <a:pt x="13820" y="4259"/>
                </a:lnTo>
                <a:lnTo>
                  <a:pt x="13925" y="4259"/>
                </a:lnTo>
                <a:lnTo>
                  <a:pt x="19759" y="0"/>
                </a:lnTo>
                <a:close/>
                <a:moveTo>
                  <a:pt x="20608" y="0"/>
                </a:moveTo>
                <a:lnTo>
                  <a:pt x="14780" y="4259"/>
                </a:lnTo>
                <a:lnTo>
                  <a:pt x="14886" y="4259"/>
                </a:lnTo>
                <a:lnTo>
                  <a:pt x="20714" y="0"/>
                </a:lnTo>
                <a:close/>
                <a:moveTo>
                  <a:pt x="21569" y="0"/>
                </a:moveTo>
                <a:lnTo>
                  <a:pt x="15735" y="4259"/>
                </a:lnTo>
                <a:lnTo>
                  <a:pt x="15845" y="4259"/>
                </a:lnTo>
                <a:lnTo>
                  <a:pt x="21674" y="0"/>
                </a:lnTo>
                <a:close/>
                <a:moveTo>
                  <a:pt x="22523" y="0"/>
                </a:moveTo>
                <a:lnTo>
                  <a:pt x="16695" y="4259"/>
                </a:lnTo>
                <a:lnTo>
                  <a:pt x="16799" y="4259"/>
                </a:lnTo>
                <a:lnTo>
                  <a:pt x="22633" y="0"/>
                </a:lnTo>
                <a:close/>
                <a:moveTo>
                  <a:pt x="23483" y="0"/>
                </a:moveTo>
                <a:lnTo>
                  <a:pt x="17649" y="4259"/>
                </a:lnTo>
                <a:lnTo>
                  <a:pt x="17759" y="4259"/>
                </a:lnTo>
                <a:lnTo>
                  <a:pt x="23587" y="0"/>
                </a:lnTo>
                <a:close/>
                <a:moveTo>
                  <a:pt x="24437" y="0"/>
                </a:moveTo>
                <a:lnTo>
                  <a:pt x="18609" y="4259"/>
                </a:lnTo>
                <a:lnTo>
                  <a:pt x="18713" y="4259"/>
                </a:lnTo>
                <a:lnTo>
                  <a:pt x="24547" y="0"/>
                </a:lnTo>
                <a:close/>
                <a:moveTo>
                  <a:pt x="25398" y="0"/>
                </a:moveTo>
                <a:lnTo>
                  <a:pt x="19568" y="4259"/>
                </a:lnTo>
                <a:lnTo>
                  <a:pt x="19674" y="4259"/>
                </a:lnTo>
                <a:lnTo>
                  <a:pt x="25502" y="0"/>
                </a:lnTo>
                <a:close/>
                <a:moveTo>
                  <a:pt x="26357" y="0"/>
                </a:moveTo>
                <a:lnTo>
                  <a:pt x="20523" y="4259"/>
                </a:lnTo>
                <a:lnTo>
                  <a:pt x="20633" y="4259"/>
                </a:lnTo>
                <a:lnTo>
                  <a:pt x="26462" y="0"/>
                </a:lnTo>
                <a:close/>
                <a:moveTo>
                  <a:pt x="27311" y="0"/>
                </a:moveTo>
                <a:lnTo>
                  <a:pt x="21483" y="4259"/>
                </a:lnTo>
                <a:lnTo>
                  <a:pt x="21588" y="4259"/>
                </a:lnTo>
                <a:lnTo>
                  <a:pt x="27421" y="0"/>
                </a:lnTo>
                <a:close/>
                <a:moveTo>
                  <a:pt x="28271" y="0"/>
                </a:moveTo>
                <a:lnTo>
                  <a:pt x="22437" y="4259"/>
                </a:lnTo>
                <a:lnTo>
                  <a:pt x="22547" y="4259"/>
                </a:lnTo>
                <a:lnTo>
                  <a:pt x="28376" y="0"/>
                </a:lnTo>
                <a:close/>
                <a:moveTo>
                  <a:pt x="29225" y="0"/>
                </a:moveTo>
                <a:lnTo>
                  <a:pt x="23397" y="4259"/>
                </a:lnTo>
                <a:lnTo>
                  <a:pt x="23501" y="4259"/>
                </a:lnTo>
                <a:lnTo>
                  <a:pt x="29335" y="0"/>
                </a:lnTo>
                <a:close/>
                <a:moveTo>
                  <a:pt x="30185" y="0"/>
                </a:moveTo>
                <a:lnTo>
                  <a:pt x="24356" y="4259"/>
                </a:lnTo>
                <a:lnTo>
                  <a:pt x="24461" y="4259"/>
                </a:lnTo>
                <a:lnTo>
                  <a:pt x="30290" y="0"/>
                </a:lnTo>
                <a:close/>
                <a:moveTo>
                  <a:pt x="31144" y="0"/>
                </a:moveTo>
                <a:lnTo>
                  <a:pt x="25312" y="4259"/>
                </a:lnTo>
                <a:lnTo>
                  <a:pt x="25420" y="4259"/>
                </a:lnTo>
                <a:lnTo>
                  <a:pt x="31250" y="0"/>
                </a:lnTo>
                <a:close/>
                <a:moveTo>
                  <a:pt x="32100" y="0"/>
                </a:moveTo>
                <a:lnTo>
                  <a:pt x="26271" y="4259"/>
                </a:lnTo>
                <a:lnTo>
                  <a:pt x="26376" y="4259"/>
                </a:lnTo>
                <a:lnTo>
                  <a:pt x="32204"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Play" panose="00000800000000000000"/>
              <a:buNone/>
            </a:pPr>
            <a:endParaRPr sz="2400">
              <a:solidFill>
                <a:schemeClr val="lt1"/>
              </a:solidFill>
              <a:latin typeface="Play" panose="00000800000000000000"/>
              <a:ea typeface="Play" panose="00000800000000000000"/>
              <a:cs typeface="Play" panose="00000800000000000000"/>
              <a:sym typeface="Play" panose="00000800000000000000"/>
            </a:endParaRPr>
          </a:p>
        </p:txBody>
      </p:sp>
      <p:grpSp>
        <p:nvGrpSpPr>
          <p:cNvPr id="291" name="Google Shape;291;p3"/>
          <p:cNvGrpSpPr/>
          <p:nvPr/>
        </p:nvGrpSpPr>
        <p:grpSpPr>
          <a:xfrm>
            <a:off x="10500161" y="342421"/>
            <a:ext cx="1260310" cy="478373"/>
            <a:chOff x="9084448" y="355373"/>
            <a:chExt cx="4104449" cy="1557917"/>
          </a:xfrm>
        </p:grpSpPr>
        <p:grpSp>
          <p:nvGrpSpPr>
            <p:cNvPr id="292" name="Google Shape;292;p3"/>
            <p:cNvGrpSpPr/>
            <p:nvPr/>
          </p:nvGrpSpPr>
          <p:grpSpPr>
            <a:xfrm>
              <a:off x="9089046" y="1733876"/>
              <a:ext cx="3602281" cy="179414"/>
              <a:chOff x="1697433" y="2144622"/>
              <a:chExt cx="3028596" cy="159501"/>
            </a:xfrm>
          </p:grpSpPr>
          <p:sp>
            <p:nvSpPr>
              <p:cNvPr id="293" name="Google Shape;293;p3"/>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94" name="Google Shape;294;p3"/>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95" name="Google Shape;295;p3"/>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96" name="Google Shape;296;p3"/>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97" name="Google Shape;297;p3"/>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98" name="Google Shape;298;p3"/>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99" name="Google Shape;299;p3"/>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0" name="Google Shape;300;p3"/>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1" name="Google Shape;301;p3"/>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2" name="Google Shape;302;p3"/>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3" name="Google Shape;303;p3"/>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4" name="Google Shape;304;p3"/>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5" name="Google Shape;305;p3"/>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6" name="Google Shape;306;p3"/>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7" name="Google Shape;307;p3"/>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8" name="Google Shape;308;p3"/>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9" name="Google Shape;309;p3"/>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0" name="Google Shape;310;p3"/>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1" name="Google Shape;311;p3"/>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2" name="Google Shape;312;p3"/>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3" name="Google Shape;313;p3"/>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4" name="Google Shape;314;p3"/>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5" name="Google Shape;315;p3"/>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6" name="Google Shape;316;p3"/>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7" name="Google Shape;317;p3"/>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8" name="Google Shape;318;p3"/>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19" name="Google Shape;319;p3"/>
            <p:cNvGrpSpPr/>
            <p:nvPr/>
          </p:nvGrpSpPr>
          <p:grpSpPr>
            <a:xfrm>
              <a:off x="9084448" y="355373"/>
              <a:ext cx="4104449" cy="1123243"/>
              <a:chOff x="1693567" y="919118"/>
              <a:chExt cx="3450791" cy="998576"/>
            </a:xfrm>
          </p:grpSpPr>
          <p:grpSp>
            <p:nvGrpSpPr>
              <p:cNvPr id="320" name="Google Shape;320;p3"/>
              <p:cNvGrpSpPr/>
              <p:nvPr/>
            </p:nvGrpSpPr>
            <p:grpSpPr>
              <a:xfrm>
                <a:off x="1997586" y="1717411"/>
                <a:ext cx="2782094" cy="200283"/>
                <a:chOff x="1997586" y="1717411"/>
                <a:chExt cx="2782094" cy="200283"/>
              </a:xfrm>
            </p:grpSpPr>
            <p:sp>
              <p:nvSpPr>
                <p:cNvPr id="321" name="Google Shape;321;p3"/>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2" name="Google Shape;322;p3"/>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3" name="Google Shape;323;p3"/>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4" name="Google Shape;324;p3"/>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5" name="Google Shape;325;p3"/>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6" name="Google Shape;326;p3"/>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7" name="Google Shape;327;p3"/>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8" name="Google Shape;328;p3"/>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9" name="Google Shape;329;p3"/>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30" name="Google Shape;330;p3"/>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31" name="Google Shape;331;p3"/>
              <p:cNvGrpSpPr/>
              <p:nvPr/>
            </p:nvGrpSpPr>
            <p:grpSpPr>
              <a:xfrm>
                <a:off x="1693567" y="919118"/>
                <a:ext cx="3450791" cy="601755"/>
                <a:chOff x="1693567" y="919118"/>
                <a:chExt cx="3450791" cy="601755"/>
              </a:xfrm>
            </p:grpSpPr>
            <p:sp>
              <p:nvSpPr>
                <p:cNvPr id="332" name="Google Shape;332;p3"/>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33" name="Google Shape;333;p3"/>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34" name="Google Shape;334;p3"/>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35" name="Google Shape;335;p3"/>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36" name="Google Shape;336;p3"/>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337" name="Google Shape;337;p3"/>
          <p:cNvGrpSpPr/>
          <p:nvPr/>
        </p:nvGrpSpPr>
        <p:grpSpPr>
          <a:xfrm>
            <a:off x="1287625" y="403679"/>
            <a:ext cx="1284590" cy="239364"/>
            <a:chOff x="5417300" y="923794"/>
            <a:chExt cx="1498875" cy="279293"/>
          </a:xfrm>
        </p:grpSpPr>
        <p:grpSp>
          <p:nvGrpSpPr>
            <p:cNvPr id="338" name="Google Shape;338;p3"/>
            <p:cNvGrpSpPr/>
            <p:nvPr/>
          </p:nvGrpSpPr>
          <p:grpSpPr>
            <a:xfrm>
              <a:off x="5418153" y="923794"/>
              <a:ext cx="1444631" cy="207610"/>
              <a:chOff x="5418153" y="923794"/>
              <a:chExt cx="1444631" cy="207610"/>
            </a:xfrm>
          </p:grpSpPr>
          <p:sp>
            <p:nvSpPr>
              <p:cNvPr id="339" name="Google Shape;339;p3"/>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0" name="Google Shape;340;p3"/>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1" name="Google Shape;341;p3"/>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2" name="Google Shape;342;p3"/>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3" name="Google Shape;343;p3"/>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4" name="Google Shape;344;p3"/>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5" name="Google Shape;345;p3"/>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6" name="Google Shape;346;p3"/>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7" name="Google Shape;347;p3"/>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8" name="Google Shape;348;p3"/>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9" name="Google Shape;349;p3"/>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0" name="Google Shape;350;p3"/>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1" name="Google Shape;351;p3"/>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2" name="Google Shape;352;p3"/>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3" name="Google Shape;353;p3"/>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4" name="Google Shape;354;p3"/>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5" name="Google Shape;355;p3"/>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6" name="Google Shape;356;p3"/>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57" name="Google Shape;357;p3"/>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9" name="Title 8"/>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10" name="Text Placeholder 9"/>
          <p:cNvSpPr>
            <a:spLocks noGrp="1"/>
          </p:cNvSpPr>
          <p:nvPr>
            <p:ph type="body" idx="1"/>
          </p:nvPr>
        </p:nvSpPr>
        <p:spPr/>
        <p:txBody>
          <a:bodyPr/>
          <a:p>
            <a:endParaRPr lang="en-US"/>
          </a:p>
        </p:txBody>
      </p:sp>
      <p:sp>
        <p:nvSpPr>
          <p:cNvPr id="363" name="Google Shape;363;p4"/>
          <p:cNvSpPr/>
          <p:nvPr/>
        </p:nvSpPr>
        <p:spPr>
          <a:xfrm>
            <a:off x="668655" y="819150"/>
            <a:ext cx="11093450" cy="5859780"/>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65237"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68655" y="819150"/>
            <a:ext cx="9100185" cy="882650"/>
          </a:xfrm>
          <a:prstGeom prst="rect">
            <a:avLst/>
          </a:prstGeom>
          <a:solidFill>
            <a:srgbClr val="136F6D"/>
          </a:solidFill>
          <a:ln>
            <a:noFill/>
          </a:ln>
        </p:spPr>
        <p:txBody>
          <a:bodyPr spcFirstLastPara="1" wrap="square" lIns="91425" tIns="91425" rIns="91425" bIns="91425" anchor="b" anchorCtr="0">
            <a:noAutofit/>
          </a:bodyPr>
          <a:lstStyle/>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3.1 Thiết bị xử lý trung tâm : </a:t>
            </a: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pic>
        <p:nvPicPr>
          <p:cNvPr id="103" name="Picture Placeholder 102"/>
          <p:cNvPicPr/>
          <p:nvPr>
            <p:ph type="pic" idx="2"/>
          </p:nvPr>
        </p:nvPicPr>
        <p:blipFill>
          <a:blip r:embed="rId3"/>
          <a:stretch>
            <a:fillRect/>
          </a:stretch>
        </p:blipFill>
        <p:spPr>
          <a:xfrm>
            <a:off x="668655" y="2073910"/>
            <a:ext cx="5106035" cy="4264660"/>
          </a:xfrm>
          <a:prstGeom prst="rect">
            <a:avLst/>
          </a:prstGeom>
          <a:noFill/>
          <a:ln w="9525">
            <a:noFill/>
          </a:ln>
        </p:spPr>
      </p:pic>
      <p:sp>
        <p:nvSpPr>
          <p:cNvPr id="2" name="Rounded Rectangle 1"/>
          <p:cNvSpPr/>
          <p:nvPr/>
        </p:nvSpPr>
        <p:spPr>
          <a:xfrm>
            <a:off x="6637655" y="2309495"/>
            <a:ext cx="3131820" cy="1238885"/>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ounded Rectangle 2"/>
          <p:cNvSpPr/>
          <p:nvPr/>
        </p:nvSpPr>
        <p:spPr>
          <a:xfrm>
            <a:off x="6637655" y="3950970"/>
            <a:ext cx="3132455" cy="1304290"/>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6725285" y="2388235"/>
            <a:ext cx="3044190" cy="101473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Bộ điều khiển trung tâm, kết nối và điều khiển các thiết bị thông minh.</a:t>
            </a:r>
            <a:endParaRPr lang="en-US" sz="2000">
              <a:solidFill>
                <a:schemeClr val="bg1"/>
              </a:solidFill>
              <a:latin typeface="Times New Roman" panose="02020603050405020304" charset="0"/>
              <a:cs typeface="Times New Roman" panose="02020603050405020304" charset="0"/>
              <a:sym typeface="+mn-ea"/>
            </a:endParaRPr>
          </a:p>
        </p:txBody>
      </p:sp>
      <p:sp>
        <p:nvSpPr>
          <p:cNvPr id="5" name="Text Box 4"/>
          <p:cNvSpPr txBox="1"/>
          <p:nvPr/>
        </p:nvSpPr>
        <p:spPr>
          <a:xfrm>
            <a:off x="6725285" y="4095750"/>
            <a:ext cx="2915920" cy="101473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Có thể điều khiển thông qua Remote hoặc qua điện thoại. </a:t>
            </a:r>
            <a:endParaRPr lang="en-US" sz="2000">
              <a:solidFill>
                <a:schemeClr val="bg1"/>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12" name="Title 11"/>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13" name="Text Placeholder 12"/>
          <p:cNvSpPr>
            <a:spLocks noGrp="1"/>
          </p:cNvSpPr>
          <p:nvPr>
            <p:ph type="body" idx="1"/>
          </p:nvPr>
        </p:nvSpPr>
        <p:spPr/>
        <p:txBody>
          <a:bodyPr/>
          <a:p>
            <a:endParaRPr lang="en-US"/>
          </a:p>
        </p:txBody>
      </p:sp>
      <p:sp>
        <p:nvSpPr>
          <p:cNvPr id="363" name="Google Shape;363;p4"/>
          <p:cNvSpPr/>
          <p:nvPr/>
        </p:nvSpPr>
        <p:spPr>
          <a:xfrm>
            <a:off x="647700" y="819150"/>
            <a:ext cx="11093450" cy="5859780"/>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65237"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40080" y="819150"/>
            <a:ext cx="9100185" cy="882650"/>
          </a:xfrm>
          <a:prstGeom prst="rect">
            <a:avLst/>
          </a:prstGeom>
          <a:solidFill>
            <a:srgbClr val="136F6D"/>
          </a:solidFill>
          <a:ln>
            <a:noFill/>
          </a:ln>
        </p:spPr>
        <p:txBody>
          <a:bodyPr spcFirstLastPara="1" wrap="square" lIns="91425" tIns="91425" rIns="91425" bIns="91425" anchor="b" anchorCtr="0">
            <a:noAutofit/>
          </a:bodyPr>
          <a:lstStyle/>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3.2 Công tắc : </a:t>
            </a: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pic>
        <p:nvPicPr>
          <p:cNvPr id="35" name="Picture 34"/>
          <p:cNvPicPr>
            <a:picLocks noChangeAspect="1"/>
          </p:cNvPicPr>
          <p:nvPr/>
        </p:nvPicPr>
        <p:blipFill>
          <a:blip r:embed="rId3"/>
          <a:stretch>
            <a:fillRect/>
          </a:stretch>
        </p:blipFill>
        <p:spPr>
          <a:xfrm>
            <a:off x="4646930" y="2903855"/>
            <a:ext cx="1905000" cy="1905000"/>
          </a:xfrm>
          <a:prstGeom prst="rect">
            <a:avLst/>
          </a:prstGeom>
        </p:spPr>
      </p:pic>
      <p:sp>
        <p:nvSpPr>
          <p:cNvPr id="2" name="Rounded Rectangle 1"/>
          <p:cNvSpPr/>
          <p:nvPr/>
        </p:nvSpPr>
        <p:spPr>
          <a:xfrm>
            <a:off x="6959600" y="1885950"/>
            <a:ext cx="2335530" cy="920115"/>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ounded Rectangle 3"/>
          <p:cNvSpPr/>
          <p:nvPr/>
        </p:nvSpPr>
        <p:spPr>
          <a:xfrm>
            <a:off x="7520940" y="3155950"/>
            <a:ext cx="2663825" cy="991235"/>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ounded Rectangle 4"/>
          <p:cNvSpPr/>
          <p:nvPr/>
        </p:nvSpPr>
        <p:spPr>
          <a:xfrm>
            <a:off x="7901940" y="4483735"/>
            <a:ext cx="3555365" cy="1215390"/>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7171690" y="1971040"/>
            <a:ext cx="2668270" cy="706755"/>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rPr>
              <a:t>Chuẩn kết nối Bluetooth Mesh.</a:t>
            </a:r>
            <a:endParaRPr lang="en-US" sz="2000">
              <a:solidFill>
                <a:schemeClr val="bg1"/>
              </a:solidFill>
              <a:latin typeface="Times New Roman" panose="02020603050405020304" charset="0"/>
              <a:cs typeface="Times New Roman" panose="02020603050405020304" charset="0"/>
            </a:endParaRPr>
          </a:p>
        </p:txBody>
      </p:sp>
      <p:sp>
        <p:nvSpPr>
          <p:cNvPr id="7" name="Text Box 6"/>
          <p:cNvSpPr txBox="1"/>
          <p:nvPr/>
        </p:nvSpPr>
        <p:spPr>
          <a:xfrm>
            <a:off x="7709535" y="3256280"/>
            <a:ext cx="2475230" cy="706755"/>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Điều khiển cảm ứng 1 chạm On/Off Relay.</a:t>
            </a:r>
            <a:endParaRPr lang="en-US" sz="2000">
              <a:solidFill>
                <a:schemeClr val="bg1"/>
              </a:solidFill>
              <a:latin typeface="Times New Roman" panose="02020603050405020304" charset="0"/>
              <a:cs typeface="Times New Roman" panose="02020603050405020304" charset="0"/>
              <a:sym typeface="+mn-ea"/>
            </a:endParaRPr>
          </a:p>
        </p:txBody>
      </p:sp>
      <p:sp>
        <p:nvSpPr>
          <p:cNvPr id="8" name="Text Box 7"/>
          <p:cNvSpPr txBox="1"/>
          <p:nvPr/>
        </p:nvSpPr>
        <p:spPr>
          <a:xfrm>
            <a:off x="8072120" y="4554855"/>
            <a:ext cx="3183255" cy="101473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Phím bấm lõm có đèn Led luôn sáng (giúp dễ dàng nhận biết khi trời tối) </a:t>
            </a:r>
            <a:endParaRPr lang="en-US" sz="2000">
              <a:solidFill>
                <a:schemeClr val="bg1"/>
              </a:solidFill>
              <a:latin typeface="Times New Roman" panose="02020603050405020304" charset="0"/>
              <a:cs typeface="Times New Roman" panose="02020603050405020304" charset="0"/>
              <a:sym typeface="+mn-ea"/>
            </a:endParaRPr>
          </a:p>
        </p:txBody>
      </p:sp>
      <p:pic>
        <p:nvPicPr>
          <p:cNvPr id="34" name="Picture Placeholder 33"/>
          <p:cNvPicPr>
            <a:picLocks noChangeAspect="1"/>
          </p:cNvPicPr>
          <p:nvPr>
            <p:ph type="pic" idx="2"/>
          </p:nvPr>
        </p:nvPicPr>
        <p:blipFill>
          <a:blip r:embed="rId4"/>
          <a:stretch>
            <a:fillRect/>
          </a:stretch>
        </p:blipFill>
        <p:spPr>
          <a:xfrm>
            <a:off x="1249680" y="2057400"/>
            <a:ext cx="1178560" cy="1951355"/>
          </a:xfrm>
          <a:prstGeom prst="rect">
            <a:avLst/>
          </a:prstGeom>
        </p:spPr>
      </p:pic>
      <p:pic>
        <p:nvPicPr>
          <p:cNvPr id="36" name="Picture 35"/>
          <p:cNvPicPr>
            <a:picLocks noChangeAspect="1"/>
          </p:cNvPicPr>
          <p:nvPr/>
        </p:nvPicPr>
        <p:blipFill>
          <a:blip r:embed="rId5"/>
          <a:stretch>
            <a:fillRect/>
          </a:stretch>
        </p:blipFill>
        <p:spPr>
          <a:xfrm>
            <a:off x="2800985" y="2056765"/>
            <a:ext cx="1178560" cy="1951990"/>
          </a:xfrm>
          <a:prstGeom prst="rect">
            <a:avLst/>
          </a:prstGeom>
        </p:spPr>
      </p:pic>
      <p:pic>
        <p:nvPicPr>
          <p:cNvPr id="38" name="Picture 37"/>
          <p:cNvPicPr>
            <a:picLocks noChangeAspect="1"/>
          </p:cNvPicPr>
          <p:nvPr/>
        </p:nvPicPr>
        <p:blipFill>
          <a:blip r:embed="rId6"/>
          <a:stretch>
            <a:fillRect/>
          </a:stretch>
        </p:blipFill>
        <p:spPr>
          <a:xfrm>
            <a:off x="1285240" y="4235450"/>
            <a:ext cx="1143000" cy="1892300"/>
          </a:xfrm>
          <a:prstGeom prst="rect">
            <a:avLst/>
          </a:prstGeom>
        </p:spPr>
      </p:pic>
      <p:pic>
        <p:nvPicPr>
          <p:cNvPr id="40" name="Picture 39"/>
          <p:cNvPicPr>
            <a:picLocks noChangeAspect="1"/>
          </p:cNvPicPr>
          <p:nvPr/>
        </p:nvPicPr>
        <p:blipFill>
          <a:blip r:embed="rId7"/>
          <a:stretch>
            <a:fillRect/>
          </a:stretch>
        </p:blipFill>
        <p:spPr>
          <a:xfrm>
            <a:off x="2800985" y="4234815"/>
            <a:ext cx="1142365" cy="18929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19" name="Title 18"/>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20" name="Text Placeholder 19"/>
          <p:cNvSpPr>
            <a:spLocks noGrp="1"/>
          </p:cNvSpPr>
          <p:nvPr>
            <p:ph type="body" idx="1"/>
          </p:nvPr>
        </p:nvSpPr>
        <p:spPr/>
        <p:txBody>
          <a:bodyPr/>
          <a:p>
            <a:endParaRPr lang="en-US"/>
          </a:p>
        </p:txBody>
      </p:sp>
      <p:sp>
        <p:nvSpPr>
          <p:cNvPr id="363" name="Google Shape;363;p4"/>
          <p:cNvSpPr/>
          <p:nvPr/>
        </p:nvSpPr>
        <p:spPr>
          <a:xfrm>
            <a:off x="648335" y="819150"/>
            <a:ext cx="11093450" cy="5769610"/>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55712"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48335" y="819150"/>
            <a:ext cx="9100185" cy="882650"/>
          </a:xfrm>
          <a:prstGeom prst="rect">
            <a:avLst/>
          </a:prstGeom>
          <a:solidFill>
            <a:srgbClr val="136F6D"/>
          </a:solidFill>
          <a:ln>
            <a:noFill/>
          </a:ln>
        </p:spPr>
        <p:txBody>
          <a:bodyPr spcFirstLastPara="1" wrap="square" lIns="91425" tIns="91425" rIns="91425" bIns="91425" anchor="b" anchorCtr="0">
            <a:noAutofit/>
          </a:bodyPr>
          <a:lstStyle/>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3.3 Đèn chiếu sáng : </a:t>
            </a: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2" name="Rounded Rectangle 1"/>
          <p:cNvSpPr/>
          <p:nvPr/>
        </p:nvSpPr>
        <p:spPr>
          <a:xfrm>
            <a:off x="6450965" y="1842135"/>
            <a:ext cx="4796155" cy="1081405"/>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6534785" y="1854835"/>
            <a:ext cx="4729480" cy="101473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 Chuẩn kết nối không dây: Bluetooth Mesh. Điều khiển từ xa thông qua Smartphone và internet. </a:t>
            </a:r>
            <a:endParaRPr lang="en-US" sz="2000">
              <a:solidFill>
                <a:schemeClr val="bg1"/>
              </a:solidFill>
              <a:latin typeface="Times New Roman" panose="02020603050405020304" charset="0"/>
              <a:cs typeface="Times New Roman" panose="02020603050405020304" charset="0"/>
              <a:sym typeface="+mn-ea"/>
            </a:endParaRPr>
          </a:p>
        </p:txBody>
      </p:sp>
      <p:sp>
        <p:nvSpPr>
          <p:cNvPr id="7" name="Rounded Rectangle 6"/>
          <p:cNvSpPr/>
          <p:nvPr/>
        </p:nvSpPr>
        <p:spPr>
          <a:xfrm>
            <a:off x="6450330" y="3096895"/>
            <a:ext cx="4801235" cy="866140"/>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6624320" y="3161030"/>
            <a:ext cx="4388485" cy="101473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 Thay đổi độ sáng: 10 - 100%, thay đổi nhiệt độ màu: 3000K ÷ 6500K. </a:t>
            </a:r>
            <a:endParaRPr lang="en-US" sz="2000">
              <a:solidFill>
                <a:schemeClr val="bg1"/>
              </a:solidFill>
              <a:latin typeface="Times New Roman" panose="02020603050405020304" charset="0"/>
              <a:cs typeface="Times New Roman" panose="02020603050405020304" charset="0"/>
            </a:endParaRPr>
          </a:p>
          <a:p>
            <a:r>
              <a:rPr lang="en-US" sz="2000">
                <a:solidFill>
                  <a:schemeClr val="bg1"/>
                </a:solidFill>
                <a:latin typeface="Times New Roman" panose="02020603050405020304" charset="0"/>
                <a:cs typeface="Times New Roman" panose="02020603050405020304" charset="0"/>
                <a:sym typeface="+mn-ea"/>
              </a:rPr>
              <a:t> </a:t>
            </a:r>
            <a:endParaRPr lang="en-US" sz="2000">
              <a:solidFill>
                <a:schemeClr val="bg1"/>
              </a:solidFill>
              <a:latin typeface="Times New Roman" panose="02020603050405020304" charset="0"/>
              <a:cs typeface="Times New Roman" panose="02020603050405020304" charset="0"/>
              <a:sym typeface="+mn-ea"/>
            </a:endParaRPr>
          </a:p>
        </p:txBody>
      </p:sp>
      <p:sp>
        <p:nvSpPr>
          <p:cNvPr id="11" name="Rounded Rectangle 10"/>
          <p:cNvSpPr/>
          <p:nvPr/>
        </p:nvSpPr>
        <p:spPr>
          <a:xfrm>
            <a:off x="6450330" y="4120515"/>
            <a:ext cx="4820285" cy="2105660"/>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6461125" y="4224655"/>
            <a:ext cx="4841240" cy="224536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 Dùng để chiếu sáng các không gian nội thất như phòng khách, phòng ngủ, phòng bếp...</a:t>
            </a:r>
            <a:endParaRPr lang="en-US" sz="2000">
              <a:solidFill>
                <a:schemeClr val="bg1"/>
              </a:solidFill>
              <a:latin typeface="Times New Roman" panose="02020603050405020304" charset="0"/>
              <a:cs typeface="Times New Roman" panose="02020603050405020304" charset="0"/>
              <a:sym typeface="+mn-ea"/>
            </a:endParaRPr>
          </a:p>
          <a:p>
            <a:r>
              <a:rPr lang="en-US" sz="2000">
                <a:solidFill>
                  <a:schemeClr val="bg1"/>
                </a:solidFill>
                <a:latin typeface="Times New Roman" panose="02020603050405020304" charset="0"/>
                <a:cs typeface="Times New Roman" panose="02020603050405020304" charset="0"/>
                <a:sym typeface="+mn-ea"/>
              </a:rPr>
              <a:t>- Sử dụng công nghệ LED chiếu sáng, đèn LED panel thông minh tạo ra ánh sáng ổn định, không nhấp nháy, giúp tiết kiệm năng lượng và bảo vệ đôi mắt của chính bạn.</a:t>
            </a:r>
            <a:endParaRPr lang="en-US" sz="2000">
              <a:solidFill>
                <a:schemeClr val="bg1"/>
              </a:solidFill>
              <a:latin typeface="Times New Roman" panose="02020603050405020304" charset="0"/>
              <a:cs typeface="Times New Roman" panose="02020603050405020304" charset="0"/>
              <a:sym typeface="+mn-ea"/>
            </a:endParaRPr>
          </a:p>
          <a:p>
            <a:endParaRPr lang="en-US" sz="2000">
              <a:solidFill>
                <a:schemeClr val="bg1"/>
              </a:solidFill>
              <a:latin typeface="Times New Roman" panose="02020603050405020304" charset="0"/>
              <a:cs typeface="Times New Roman" panose="02020603050405020304" charset="0"/>
              <a:sym typeface="+mn-ea"/>
            </a:endParaRPr>
          </a:p>
        </p:txBody>
      </p:sp>
      <p:pic>
        <p:nvPicPr>
          <p:cNvPr id="22" name="Picture Placeholder 21"/>
          <p:cNvPicPr>
            <a:picLocks noChangeAspect="1"/>
          </p:cNvPicPr>
          <p:nvPr>
            <p:ph type="pic" idx="2"/>
          </p:nvPr>
        </p:nvPicPr>
        <p:blipFill>
          <a:blip r:embed="rId3"/>
          <a:stretch>
            <a:fillRect/>
          </a:stretch>
        </p:blipFill>
        <p:spPr>
          <a:xfrm>
            <a:off x="1002665" y="2057400"/>
            <a:ext cx="2193925" cy="1884680"/>
          </a:xfrm>
          <a:prstGeom prst="rect">
            <a:avLst/>
          </a:prstGeom>
        </p:spPr>
      </p:pic>
      <p:pic>
        <p:nvPicPr>
          <p:cNvPr id="23" name="Picture 22"/>
          <p:cNvPicPr>
            <a:picLocks noChangeAspect="1"/>
          </p:cNvPicPr>
          <p:nvPr/>
        </p:nvPicPr>
        <p:blipFill>
          <a:blip r:embed="rId4"/>
          <a:stretch>
            <a:fillRect/>
          </a:stretch>
        </p:blipFill>
        <p:spPr>
          <a:xfrm>
            <a:off x="3642995" y="2056765"/>
            <a:ext cx="2071370" cy="1885315"/>
          </a:xfrm>
          <a:prstGeom prst="rect">
            <a:avLst/>
          </a:prstGeom>
        </p:spPr>
      </p:pic>
      <p:pic>
        <p:nvPicPr>
          <p:cNvPr id="24" name="Picture 23"/>
          <p:cNvPicPr>
            <a:picLocks noChangeAspect="1"/>
          </p:cNvPicPr>
          <p:nvPr/>
        </p:nvPicPr>
        <p:blipFill>
          <a:blip r:embed="rId5"/>
          <a:stretch>
            <a:fillRect/>
          </a:stretch>
        </p:blipFill>
        <p:spPr>
          <a:xfrm>
            <a:off x="3643630" y="4145280"/>
            <a:ext cx="2070735" cy="1748790"/>
          </a:xfrm>
          <a:prstGeom prst="rect">
            <a:avLst/>
          </a:prstGeom>
        </p:spPr>
      </p:pic>
      <p:pic>
        <p:nvPicPr>
          <p:cNvPr id="25" name="Picture 24"/>
          <p:cNvPicPr>
            <a:picLocks noChangeAspect="1"/>
          </p:cNvPicPr>
          <p:nvPr/>
        </p:nvPicPr>
        <p:blipFill>
          <a:blip r:embed="rId6"/>
          <a:stretch>
            <a:fillRect/>
          </a:stretch>
        </p:blipFill>
        <p:spPr>
          <a:xfrm>
            <a:off x="1003300" y="4133215"/>
            <a:ext cx="2193290" cy="17360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
          <p:cNvSpPr txBox="1">
            <a:spLocks noGrp="1"/>
          </p:cNvSpPr>
          <p:nvPr>
            <p:ph type="title"/>
          </p:nvPr>
        </p:nvSpPr>
        <p:spPr>
          <a:xfrm>
            <a:off x="3416917" y="3742598"/>
            <a:ext cx="6848562" cy="2691773"/>
          </a:xfrm>
          <a:prstGeom prst="rect">
            <a:avLst/>
          </a:prstGeom>
          <a:noFill/>
          <a:ln>
            <a:noFill/>
          </a:ln>
        </p:spPr>
        <p:txBody>
          <a:bodyPr spcFirstLastPara="1" wrap="square" lIns="121900" tIns="121900" rIns="121900" bIns="121900" anchor="ctr" anchorCtr="0">
            <a:noAutofit/>
          </a:bodyPr>
          <a:lstStyle/>
          <a:p>
            <a:pPr marL="0" lvl="0" indent="0" algn="l" rtl="0">
              <a:lnSpc>
                <a:spcPct val="90000"/>
              </a:lnSpc>
              <a:spcBef>
                <a:spcPts val="0"/>
              </a:spcBef>
              <a:spcAft>
                <a:spcPts val="0"/>
              </a:spcAft>
              <a:buClr>
                <a:srgbClr val="F3F3F3"/>
              </a:buClr>
              <a:buSzPts val="4200"/>
              <a:buFont typeface="Play" panose="00000800000000000000"/>
              <a:buNone/>
            </a:pPr>
            <a:r>
              <a:rPr lang="en-US" sz="5400" b="1">
                <a:solidFill>
                  <a:schemeClr val="lt1"/>
                </a:solidFill>
                <a:latin typeface="Times New Roman" panose="02020603050405020304" charset="0"/>
                <a:cs typeface="Times New Roman" panose="02020603050405020304" charset="0"/>
                <a:sym typeface="Play" panose="00000800000000000000"/>
              </a:rPr>
              <a:t>Khái </a:t>
            </a:r>
            <a:r>
              <a:rPr lang="en-US" sz="6600" b="1">
                <a:solidFill>
                  <a:schemeClr val="lt1"/>
                </a:solidFill>
                <a:latin typeface="Times New Roman" panose="02020603050405020304" charset="0"/>
                <a:cs typeface="Times New Roman" panose="02020603050405020304" charset="0"/>
                <a:sym typeface="Play" panose="00000800000000000000"/>
              </a:rPr>
              <a:t>quát </a:t>
            </a:r>
            <a:r>
              <a:rPr lang="en-US" sz="5400" b="1">
                <a:solidFill>
                  <a:schemeClr val="lt1"/>
                </a:solidFill>
                <a:latin typeface="Times New Roman" panose="02020603050405020304" charset="0"/>
                <a:cs typeface="Times New Roman" panose="02020603050405020304" charset="0"/>
                <a:sym typeface="Play" panose="00000800000000000000"/>
              </a:rPr>
              <a:t>về hệ thống Smart Home</a:t>
            </a:r>
            <a:br>
              <a:rPr sz="5400" b="1">
                <a:solidFill>
                  <a:schemeClr val="lt1"/>
                </a:solidFill>
                <a:latin typeface="Times New Roman" panose="02020603050405020304" charset="0"/>
                <a:ea typeface="Play" panose="00000800000000000000"/>
                <a:cs typeface="Times New Roman" panose="02020603050405020304" charset="0"/>
                <a:sym typeface="Play" panose="00000800000000000000"/>
              </a:rPr>
            </a:br>
            <a:r>
              <a:rPr lang="en-US" sz="5400" b="1">
                <a:latin typeface="Times New Roman" panose="02020603050405020304" charset="0"/>
                <a:ea typeface="Play" panose="00000800000000000000"/>
                <a:cs typeface="Times New Roman" panose="02020603050405020304" charset="0"/>
                <a:sym typeface="Play" panose="00000800000000000000"/>
              </a:rPr>
              <a:t> </a:t>
            </a:r>
            <a:endParaRPr lang="en-US" sz="5400" b="1">
              <a:latin typeface="Times New Roman" panose="02020603050405020304" charset="0"/>
              <a:ea typeface="Play" panose="00000800000000000000"/>
              <a:cs typeface="Times New Roman" panose="02020603050405020304" charset="0"/>
              <a:sym typeface="Play" panose="00000800000000000000"/>
            </a:endParaRPr>
          </a:p>
        </p:txBody>
      </p:sp>
      <p:sp>
        <p:nvSpPr>
          <p:cNvPr id="284" name="Google Shape;284;p3"/>
          <p:cNvSpPr txBox="1">
            <a:spLocks noGrp="1"/>
          </p:cNvSpPr>
          <p:nvPr>
            <p:ph type="title" idx="2"/>
          </p:nvPr>
        </p:nvSpPr>
        <p:spPr>
          <a:xfrm>
            <a:off x="1287568" y="3501099"/>
            <a:ext cx="3669040" cy="2419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F3F3F3"/>
              </a:buClr>
              <a:buSzPts val="12000"/>
              <a:buFont typeface="Play" panose="00000800000000000000"/>
              <a:buNone/>
            </a:pPr>
            <a:r>
              <a:rPr lang="en-US" sz="16000" b="1">
                <a:latin typeface="Times New Roman" panose="02020603050405020304" charset="0"/>
                <a:ea typeface="Play" panose="00000800000000000000"/>
                <a:cs typeface="Times New Roman" panose="02020603050405020304" charset="0"/>
                <a:sym typeface="Play" panose="00000800000000000000"/>
              </a:rPr>
              <a:t>1.</a:t>
            </a:r>
            <a:endParaRPr sz="16000" b="1">
              <a:latin typeface="Times New Roman" panose="02020603050405020304" charset="0"/>
              <a:ea typeface="Play" panose="00000800000000000000"/>
              <a:cs typeface="Times New Roman" panose="02020603050405020304" charset="0"/>
              <a:sym typeface="Play" panose="00000800000000000000"/>
            </a:endParaRPr>
          </a:p>
        </p:txBody>
      </p:sp>
      <p:grpSp>
        <p:nvGrpSpPr>
          <p:cNvPr id="285" name="Google Shape;285;p3"/>
          <p:cNvGrpSpPr/>
          <p:nvPr/>
        </p:nvGrpSpPr>
        <p:grpSpPr>
          <a:xfrm>
            <a:off x="-11928" y="0"/>
            <a:ext cx="306486" cy="6858000"/>
            <a:chOff x="29348" y="-194746"/>
            <a:chExt cx="254012" cy="7052746"/>
          </a:xfrm>
        </p:grpSpPr>
        <p:pic>
          <p:nvPicPr>
            <p:cNvPr id="286" name="Google Shape;286;p3"/>
            <p:cNvPicPr preferRelativeResize="0"/>
            <p:nvPr/>
          </p:nvPicPr>
          <p:blipFill rotWithShape="1">
            <a:blip r:embed="rId1"/>
            <a:srcRect/>
            <a:stretch>
              <a:fillRect/>
            </a:stretch>
          </p:blipFill>
          <p:spPr>
            <a:xfrm>
              <a:off x="29348" y="4972050"/>
              <a:ext cx="254012" cy="1885950"/>
            </a:xfrm>
            <a:prstGeom prst="rect">
              <a:avLst/>
            </a:prstGeom>
            <a:noFill/>
            <a:ln>
              <a:noFill/>
            </a:ln>
          </p:spPr>
        </p:pic>
        <p:sp>
          <p:nvSpPr>
            <p:cNvPr id="287" name="Google Shape;287;p3"/>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pic>
        <p:nvPicPr>
          <p:cNvPr id="288" name="Google Shape;288;p3"/>
          <p:cNvPicPr preferRelativeResize="0"/>
          <p:nvPr/>
        </p:nvPicPr>
        <p:blipFill rotWithShape="1">
          <a:blip r:embed="rId2"/>
          <a:srcRect l="25301" r="25297"/>
          <a:stretch>
            <a:fillRect/>
          </a:stretch>
        </p:blipFill>
        <p:spPr>
          <a:xfrm>
            <a:off x="3631511" y="643043"/>
            <a:ext cx="2845450" cy="3240024"/>
          </a:xfrm>
          <a:prstGeom prst="rect">
            <a:avLst/>
          </a:prstGeom>
          <a:noFill/>
          <a:ln>
            <a:noFill/>
          </a:ln>
        </p:spPr>
      </p:pic>
      <p:sp>
        <p:nvSpPr>
          <p:cNvPr id="289" name="Google Shape;289;p3"/>
          <p:cNvSpPr/>
          <p:nvPr/>
        </p:nvSpPr>
        <p:spPr>
          <a:xfrm>
            <a:off x="662965" y="2165"/>
            <a:ext cx="441200" cy="1122400"/>
          </a:xfrm>
          <a:prstGeom prst="rect">
            <a:avLst/>
          </a:prstGeom>
          <a:solidFill>
            <a:srgbClr val="B40000">
              <a:alpha val="95294"/>
            </a:srgbClr>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Play" panose="00000800000000000000"/>
              <a:buNone/>
            </a:pPr>
            <a:endParaRPr sz="2400">
              <a:solidFill>
                <a:schemeClr val="lt1"/>
              </a:solidFill>
              <a:latin typeface="Play" panose="00000800000000000000"/>
              <a:ea typeface="Play" panose="00000800000000000000"/>
              <a:cs typeface="Play" panose="00000800000000000000"/>
              <a:sym typeface="Play" panose="00000800000000000000"/>
            </a:endParaRPr>
          </a:p>
        </p:txBody>
      </p:sp>
      <p:sp>
        <p:nvSpPr>
          <p:cNvPr id="290" name="Google Shape;290;p3"/>
          <p:cNvSpPr/>
          <p:nvPr/>
        </p:nvSpPr>
        <p:spPr>
          <a:xfrm>
            <a:off x="212635" y="733145"/>
            <a:ext cx="2803875" cy="370803"/>
          </a:xfrm>
          <a:custGeom>
            <a:avLst/>
            <a:gdLst/>
            <a:ahLst/>
            <a:cxnLst/>
            <a:rect l="l" t="t" r="r" b="b"/>
            <a:pathLst>
              <a:path w="32205" h="4259" extrusionOk="0">
                <a:moveTo>
                  <a:pt x="501" y="0"/>
                </a:moveTo>
                <a:lnTo>
                  <a:pt x="0" y="368"/>
                </a:lnTo>
                <a:lnTo>
                  <a:pt x="0" y="445"/>
                </a:lnTo>
                <a:lnTo>
                  <a:pt x="607" y="0"/>
                </a:lnTo>
                <a:close/>
                <a:moveTo>
                  <a:pt x="1457" y="0"/>
                </a:moveTo>
                <a:lnTo>
                  <a:pt x="0" y="1065"/>
                </a:lnTo>
                <a:lnTo>
                  <a:pt x="0" y="1141"/>
                </a:lnTo>
                <a:lnTo>
                  <a:pt x="1567" y="0"/>
                </a:lnTo>
                <a:close/>
                <a:moveTo>
                  <a:pt x="2416" y="0"/>
                </a:moveTo>
                <a:lnTo>
                  <a:pt x="0" y="1762"/>
                </a:lnTo>
                <a:lnTo>
                  <a:pt x="0" y="1844"/>
                </a:lnTo>
                <a:lnTo>
                  <a:pt x="2521" y="0"/>
                </a:lnTo>
                <a:close/>
                <a:moveTo>
                  <a:pt x="3371" y="0"/>
                </a:moveTo>
                <a:lnTo>
                  <a:pt x="0" y="2464"/>
                </a:lnTo>
                <a:lnTo>
                  <a:pt x="0" y="2540"/>
                </a:lnTo>
                <a:lnTo>
                  <a:pt x="3480" y="0"/>
                </a:lnTo>
                <a:close/>
                <a:moveTo>
                  <a:pt x="4330" y="0"/>
                </a:moveTo>
                <a:lnTo>
                  <a:pt x="0" y="3161"/>
                </a:lnTo>
                <a:lnTo>
                  <a:pt x="0" y="3241"/>
                </a:lnTo>
                <a:lnTo>
                  <a:pt x="4435" y="0"/>
                </a:lnTo>
                <a:close/>
                <a:moveTo>
                  <a:pt x="5290" y="0"/>
                </a:moveTo>
                <a:lnTo>
                  <a:pt x="0" y="3862"/>
                </a:lnTo>
                <a:lnTo>
                  <a:pt x="0" y="3939"/>
                </a:lnTo>
                <a:lnTo>
                  <a:pt x="5394" y="0"/>
                </a:lnTo>
                <a:close/>
                <a:moveTo>
                  <a:pt x="6245" y="0"/>
                </a:moveTo>
                <a:lnTo>
                  <a:pt x="415" y="4259"/>
                </a:lnTo>
                <a:lnTo>
                  <a:pt x="521" y="4259"/>
                </a:lnTo>
                <a:lnTo>
                  <a:pt x="6350" y="0"/>
                </a:lnTo>
                <a:close/>
                <a:moveTo>
                  <a:pt x="7204" y="0"/>
                </a:moveTo>
                <a:lnTo>
                  <a:pt x="1371" y="4259"/>
                </a:lnTo>
                <a:lnTo>
                  <a:pt x="1481" y="4259"/>
                </a:lnTo>
                <a:lnTo>
                  <a:pt x="7309" y="0"/>
                </a:lnTo>
                <a:close/>
                <a:moveTo>
                  <a:pt x="8159" y="0"/>
                </a:moveTo>
                <a:lnTo>
                  <a:pt x="2330" y="4259"/>
                </a:lnTo>
                <a:lnTo>
                  <a:pt x="2435" y="4259"/>
                </a:lnTo>
                <a:lnTo>
                  <a:pt x="8269" y="0"/>
                </a:lnTo>
                <a:close/>
                <a:moveTo>
                  <a:pt x="9118" y="0"/>
                </a:moveTo>
                <a:lnTo>
                  <a:pt x="3290" y="4259"/>
                </a:lnTo>
                <a:lnTo>
                  <a:pt x="3394" y="4259"/>
                </a:lnTo>
                <a:lnTo>
                  <a:pt x="9223" y="0"/>
                </a:lnTo>
                <a:close/>
                <a:moveTo>
                  <a:pt x="10078" y="0"/>
                </a:moveTo>
                <a:lnTo>
                  <a:pt x="4244" y="4259"/>
                </a:lnTo>
                <a:lnTo>
                  <a:pt x="4350" y="4259"/>
                </a:lnTo>
                <a:lnTo>
                  <a:pt x="10182" y="0"/>
                </a:lnTo>
                <a:close/>
                <a:moveTo>
                  <a:pt x="11033" y="0"/>
                </a:moveTo>
                <a:lnTo>
                  <a:pt x="5204" y="4259"/>
                </a:lnTo>
                <a:lnTo>
                  <a:pt x="5309" y="4259"/>
                </a:lnTo>
                <a:lnTo>
                  <a:pt x="11138" y="0"/>
                </a:lnTo>
                <a:close/>
                <a:moveTo>
                  <a:pt x="11993" y="0"/>
                </a:moveTo>
                <a:lnTo>
                  <a:pt x="6159" y="4259"/>
                </a:lnTo>
                <a:lnTo>
                  <a:pt x="6269" y="4259"/>
                </a:lnTo>
                <a:lnTo>
                  <a:pt x="12097" y="0"/>
                </a:lnTo>
                <a:close/>
                <a:moveTo>
                  <a:pt x="12947" y="0"/>
                </a:moveTo>
                <a:lnTo>
                  <a:pt x="7118" y="4259"/>
                </a:lnTo>
                <a:lnTo>
                  <a:pt x="7223" y="4259"/>
                </a:lnTo>
                <a:lnTo>
                  <a:pt x="13057" y="0"/>
                </a:lnTo>
                <a:close/>
                <a:moveTo>
                  <a:pt x="13906" y="0"/>
                </a:moveTo>
                <a:lnTo>
                  <a:pt x="8078" y="4259"/>
                </a:lnTo>
                <a:lnTo>
                  <a:pt x="8183" y="4259"/>
                </a:lnTo>
                <a:lnTo>
                  <a:pt x="14011" y="0"/>
                </a:lnTo>
                <a:close/>
                <a:moveTo>
                  <a:pt x="14866" y="0"/>
                </a:moveTo>
                <a:lnTo>
                  <a:pt x="9032" y="4259"/>
                </a:lnTo>
                <a:lnTo>
                  <a:pt x="9138" y="4259"/>
                </a:lnTo>
                <a:lnTo>
                  <a:pt x="14972" y="0"/>
                </a:lnTo>
                <a:close/>
                <a:moveTo>
                  <a:pt x="15820" y="0"/>
                </a:moveTo>
                <a:lnTo>
                  <a:pt x="9992" y="4259"/>
                </a:lnTo>
                <a:lnTo>
                  <a:pt x="10096" y="4259"/>
                </a:lnTo>
                <a:lnTo>
                  <a:pt x="15926" y="0"/>
                </a:lnTo>
                <a:close/>
                <a:moveTo>
                  <a:pt x="16781" y="0"/>
                </a:moveTo>
                <a:lnTo>
                  <a:pt x="10947" y="4259"/>
                </a:lnTo>
                <a:lnTo>
                  <a:pt x="11057" y="4259"/>
                </a:lnTo>
                <a:lnTo>
                  <a:pt x="16885" y="0"/>
                </a:lnTo>
                <a:close/>
                <a:moveTo>
                  <a:pt x="17735" y="0"/>
                </a:moveTo>
                <a:lnTo>
                  <a:pt x="11907" y="4259"/>
                </a:lnTo>
                <a:lnTo>
                  <a:pt x="12011" y="4259"/>
                </a:lnTo>
                <a:lnTo>
                  <a:pt x="17845" y="0"/>
                </a:lnTo>
                <a:close/>
                <a:moveTo>
                  <a:pt x="18695" y="0"/>
                </a:moveTo>
                <a:lnTo>
                  <a:pt x="12866" y="4259"/>
                </a:lnTo>
                <a:lnTo>
                  <a:pt x="12971" y="4259"/>
                </a:lnTo>
                <a:lnTo>
                  <a:pt x="18799" y="0"/>
                </a:lnTo>
                <a:close/>
                <a:moveTo>
                  <a:pt x="19654" y="0"/>
                </a:moveTo>
                <a:lnTo>
                  <a:pt x="13820" y="4259"/>
                </a:lnTo>
                <a:lnTo>
                  <a:pt x="13925" y="4259"/>
                </a:lnTo>
                <a:lnTo>
                  <a:pt x="19759" y="0"/>
                </a:lnTo>
                <a:close/>
                <a:moveTo>
                  <a:pt x="20608" y="0"/>
                </a:moveTo>
                <a:lnTo>
                  <a:pt x="14780" y="4259"/>
                </a:lnTo>
                <a:lnTo>
                  <a:pt x="14886" y="4259"/>
                </a:lnTo>
                <a:lnTo>
                  <a:pt x="20714" y="0"/>
                </a:lnTo>
                <a:close/>
                <a:moveTo>
                  <a:pt x="21569" y="0"/>
                </a:moveTo>
                <a:lnTo>
                  <a:pt x="15735" y="4259"/>
                </a:lnTo>
                <a:lnTo>
                  <a:pt x="15845" y="4259"/>
                </a:lnTo>
                <a:lnTo>
                  <a:pt x="21674" y="0"/>
                </a:lnTo>
                <a:close/>
                <a:moveTo>
                  <a:pt x="22523" y="0"/>
                </a:moveTo>
                <a:lnTo>
                  <a:pt x="16695" y="4259"/>
                </a:lnTo>
                <a:lnTo>
                  <a:pt x="16799" y="4259"/>
                </a:lnTo>
                <a:lnTo>
                  <a:pt x="22633" y="0"/>
                </a:lnTo>
                <a:close/>
                <a:moveTo>
                  <a:pt x="23483" y="0"/>
                </a:moveTo>
                <a:lnTo>
                  <a:pt x="17649" y="4259"/>
                </a:lnTo>
                <a:lnTo>
                  <a:pt x="17759" y="4259"/>
                </a:lnTo>
                <a:lnTo>
                  <a:pt x="23587" y="0"/>
                </a:lnTo>
                <a:close/>
                <a:moveTo>
                  <a:pt x="24437" y="0"/>
                </a:moveTo>
                <a:lnTo>
                  <a:pt x="18609" y="4259"/>
                </a:lnTo>
                <a:lnTo>
                  <a:pt x="18713" y="4259"/>
                </a:lnTo>
                <a:lnTo>
                  <a:pt x="24547" y="0"/>
                </a:lnTo>
                <a:close/>
                <a:moveTo>
                  <a:pt x="25398" y="0"/>
                </a:moveTo>
                <a:lnTo>
                  <a:pt x="19568" y="4259"/>
                </a:lnTo>
                <a:lnTo>
                  <a:pt x="19674" y="4259"/>
                </a:lnTo>
                <a:lnTo>
                  <a:pt x="25502" y="0"/>
                </a:lnTo>
                <a:close/>
                <a:moveTo>
                  <a:pt x="26357" y="0"/>
                </a:moveTo>
                <a:lnTo>
                  <a:pt x="20523" y="4259"/>
                </a:lnTo>
                <a:lnTo>
                  <a:pt x="20633" y="4259"/>
                </a:lnTo>
                <a:lnTo>
                  <a:pt x="26462" y="0"/>
                </a:lnTo>
                <a:close/>
                <a:moveTo>
                  <a:pt x="27311" y="0"/>
                </a:moveTo>
                <a:lnTo>
                  <a:pt x="21483" y="4259"/>
                </a:lnTo>
                <a:lnTo>
                  <a:pt x="21588" y="4259"/>
                </a:lnTo>
                <a:lnTo>
                  <a:pt x="27421" y="0"/>
                </a:lnTo>
                <a:close/>
                <a:moveTo>
                  <a:pt x="28271" y="0"/>
                </a:moveTo>
                <a:lnTo>
                  <a:pt x="22437" y="4259"/>
                </a:lnTo>
                <a:lnTo>
                  <a:pt x="22547" y="4259"/>
                </a:lnTo>
                <a:lnTo>
                  <a:pt x="28376" y="0"/>
                </a:lnTo>
                <a:close/>
                <a:moveTo>
                  <a:pt x="29225" y="0"/>
                </a:moveTo>
                <a:lnTo>
                  <a:pt x="23397" y="4259"/>
                </a:lnTo>
                <a:lnTo>
                  <a:pt x="23501" y="4259"/>
                </a:lnTo>
                <a:lnTo>
                  <a:pt x="29335" y="0"/>
                </a:lnTo>
                <a:close/>
                <a:moveTo>
                  <a:pt x="30185" y="0"/>
                </a:moveTo>
                <a:lnTo>
                  <a:pt x="24356" y="4259"/>
                </a:lnTo>
                <a:lnTo>
                  <a:pt x="24461" y="4259"/>
                </a:lnTo>
                <a:lnTo>
                  <a:pt x="30290" y="0"/>
                </a:lnTo>
                <a:close/>
                <a:moveTo>
                  <a:pt x="31144" y="0"/>
                </a:moveTo>
                <a:lnTo>
                  <a:pt x="25312" y="4259"/>
                </a:lnTo>
                <a:lnTo>
                  <a:pt x="25420" y="4259"/>
                </a:lnTo>
                <a:lnTo>
                  <a:pt x="31250" y="0"/>
                </a:lnTo>
                <a:close/>
                <a:moveTo>
                  <a:pt x="32100" y="0"/>
                </a:moveTo>
                <a:lnTo>
                  <a:pt x="26271" y="4259"/>
                </a:lnTo>
                <a:lnTo>
                  <a:pt x="26376" y="4259"/>
                </a:lnTo>
                <a:lnTo>
                  <a:pt x="32204"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Play" panose="00000800000000000000"/>
              <a:buNone/>
            </a:pPr>
            <a:endParaRPr sz="2400">
              <a:solidFill>
                <a:schemeClr val="lt1"/>
              </a:solidFill>
              <a:latin typeface="Play" panose="00000800000000000000"/>
              <a:ea typeface="Play" panose="00000800000000000000"/>
              <a:cs typeface="Play" panose="00000800000000000000"/>
              <a:sym typeface="Play" panose="00000800000000000000"/>
            </a:endParaRPr>
          </a:p>
        </p:txBody>
      </p:sp>
      <p:grpSp>
        <p:nvGrpSpPr>
          <p:cNvPr id="291" name="Google Shape;291;p3"/>
          <p:cNvGrpSpPr/>
          <p:nvPr/>
        </p:nvGrpSpPr>
        <p:grpSpPr>
          <a:xfrm>
            <a:off x="10500161" y="342421"/>
            <a:ext cx="1260310" cy="478373"/>
            <a:chOff x="9084448" y="355373"/>
            <a:chExt cx="4104449" cy="1557917"/>
          </a:xfrm>
        </p:grpSpPr>
        <p:grpSp>
          <p:nvGrpSpPr>
            <p:cNvPr id="292" name="Google Shape;292;p3"/>
            <p:cNvGrpSpPr/>
            <p:nvPr/>
          </p:nvGrpSpPr>
          <p:grpSpPr>
            <a:xfrm>
              <a:off x="9089046" y="1733876"/>
              <a:ext cx="3602281" cy="179414"/>
              <a:chOff x="1697433" y="2144622"/>
              <a:chExt cx="3028596" cy="159501"/>
            </a:xfrm>
          </p:grpSpPr>
          <p:sp>
            <p:nvSpPr>
              <p:cNvPr id="293" name="Google Shape;293;p3"/>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94" name="Google Shape;294;p3"/>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95" name="Google Shape;295;p3"/>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96" name="Google Shape;296;p3"/>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97" name="Google Shape;297;p3"/>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98" name="Google Shape;298;p3"/>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99" name="Google Shape;299;p3"/>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0" name="Google Shape;300;p3"/>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1" name="Google Shape;301;p3"/>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2" name="Google Shape;302;p3"/>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3" name="Google Shape;303;p3"/>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4" name="Google Shape;304;p3"/>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5" name="Google Shape;305;p3"/>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6" name="Google Shape;306;p3"/>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7" name="Google Shape;307;p3"/>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8" name="Google Shape;308;p3"/>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9" name="Google Shape;309;p3"/>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0" name="Google Shape;310;p3"/>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1" name="Google Shape;311;p3"/>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2" name="Google Shape;312;p3"/>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3" name="Google Shape;313;p3"/>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4" name="Google Shape;314;p3"/>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5" name="Google Shape;315;p3"/>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6" name="Google Shape;316;p3"/>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7" name="Google Shape;317;p3"/>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8" name="Google Shape;318;p3"/>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19" name="Google Shape;319;p3"/>
            <p:cNvGrpSpPr/>
            <p:nvPr/>
          </p:nvGrpSpPr>
          <p:grpSpPr>
            <a:xfrm>
              <a:off x="9084448" y="355373"/>
              <a:ext cx="4104449" cy="1123243"/>
              <a:chOff x="1693567" y="919118"/>
              <a:chExt cx="3450791" cy="998576"/>
            </a:xfrm>
          </p:grpSpPr>
          <p:grpSp>
            <p:nvGrpSpPr>
              <p:cNvPr id="320" name="Google Shape;320;p3"/>
              <p:cNvGrpSpPr/>
              <p:nvPr/>
            </p:nvGrpSpPr>
            <p:grpSpPr>
              <a:xfrm>
                <a:off x="1997586" y="1717411"/>
                <a:ext cx="2782094" cy="200283"/>
                <a:chOff x="1997586" y="1717411"/>
                <a:chExt cx="2782094" cy="200283"/>
              </a:xfrm>
            </p:grpSpPr>
            <p:sp>
              <p:nvSpPr>
                <p:cNvPr id="321" name="Google Shape;321;p3"/>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2" name="Google Shape;322;p3"/>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3" name="Google Shape;323;p3"/>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4" name="Google Shape;324;p3"/>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5" name="Google Shape;325;p3"/>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6" name="Google Shape;326;p3"/>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7" name="Google Shape;327;p3"/>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8" name="Google Shape;328;p3"/>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9" name="Google Shape;329;p3"/>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30" name="Google Shape;330;p3"/>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31" name="Google Shape;331;p3"/>
              <p:cNvGrpSpPr/>
              <p:nvPr/>
            </p:nvGrpSpPr>
            <p:grpSpPr>
              <a:xfrm>
                <a:off x="1693567" y="919118"/>
                <a:ext cx="3450791" cy="601755"/>
                <a:chOff x="1693567" y="919118"/>
                <a:chExt cx="3450791" cy="601755"/>
              </a:xfrm>
            </p:grpSpPr>
            <p:sp>
              <p:nvSpPr>
                <p:cNvPr id="332" name="Google Shape;332;p3"/>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33" name="Google Shape;333;p3"/>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34" name="Google Shape;334;p3"/>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35" name="Google Shape;335;p3"/>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36" name="Google Shape;336;p3"/>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337" name="Google Shape;337;p3"/>
          <p:cNvGrpSpPr/>
          <p:nvPr/>
        </p:nvGrpSpPr>
        <p:grpSpPr>
          <a:xfrm>
            <a:off x="1287625" y="403679"/>
            <a:ext cx="1284590" cy="239364"/>
            <a:chOff x="5417300" y="923794"/>
            <a:chExt cx="1498875" cy="279293"/>
          </a:xfrm>
        </p:grpSpPr>
        <p:grpSp>
          <p:nvGrpSpPr>
            <p:cNvPr id="338" name="Google Shape;338;p3"/>
            <p:cNvGrpSpPr/>
            <p:nvPr/>
          </p:nvGrpSpPr>
          <p:grpSpPr>
            <a:xfrm>
              <a:off x="5418153" y="923794"/>
              <a:ext cx="1444631" cy="207610"/>
              <a:chOff x="5418153" y="923794"/>
              <a:chExt cx="1444631" cy="207610"/>
            </a:xfrm>
          </p:grpSpPr>
          <p:sp>
            <p:nvSpPr>
              <p:cNvPr id="339" name="Google Shape;339;p3"/>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0" name="Google Shape;340;p3"/>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1" name="Google Shape;341;p3"/>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2" name="Google Shape;342;p3"/>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3" name="Google Shape;343;p3"/>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4" name="Google Shape;344;p3"/>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5" name="Google Shape;345;p3"/>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6" name="Google Shape;346;p3"/>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7" name="Google Shape;347;p3"/>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8" name="Google Shape;348;p3"/>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9" name="Google Shape;349;p3"/>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0" name="Google Shape;350;p3"/>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1" name="Google Shape;351;p3"/>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2" name="Google Shape;352;p3"/>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3" name="Google Shape;353;p3"/>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4" name="Google Shape;354;p3"/>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5" name="Google Shape;355;p3"/>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6" name="Google Shape;356;p3"/>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57" name="Google Shape;357;p3"/>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11" name="Title 10"/>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12" name="Text Placeholder 11"/>
          <p:cNvSpPr>
            <a:spLocks noGrp="1"/>
          </p:cNvSpPr>
          <p:nvPr>
            <p:ph type="body" idx="1"/>
          </p:nvPr>
        </p:nvSpPr>
        <p:spPr/>
        <p:txBody>
          <a:bodyPr/>
          <a:p>
            <a:endParaRPr lang="en-US"/>
          </a:p>
        </p:txBody>
      </p:sp>
      <p:sp>
        <p:nvSpPr>
          <p:cNvPr id="363" name="Google Shape;363;p4"/>
          <p:cNvSpPr/>
          <p:nvPr/>
        </p:nvSpPr>
        <p:spPr>
          <a:xfrm>
            <a:off x="647700" y="819150"/>
            <a:ext cx="11093450" cy="5859780"/>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55712"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48335" y="819150"/>
            <a:ext cx="9100185" cy="796925"/>
          </a:xfrm>
          <a:prstGeom prst="rect">
            <a:avLst/>
          </a:prstGeom>
          <a:solidFill>
            <a:srgbClr val="136F6D"/>
          </a:solidFill>
          <a:ln>
            <a:noFill/>
          </a:ln>
        </p:spPr>
        <p:txBody>
          <a:bodyPr spcFirstLastPara="1" wrap="square" lIns="91425" tIns="91425" rIns="91425" bIns="91425" anchor="b" anchorCtr="0">
            <a:noAutofit/>
          </a:bodyPr>
          <a:lstStyle/>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3.4 Ổ cắm :  </a:t>
            </a: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pic>
        <p:nvPicPr>
          <p:cNvPr id="8" name="Picture Placeholder 7"/>
          <p:cNvPicPr>
            <a:picLocks noChangeAspect="1"/>
          </p:cNvPicPr>
          <p:nvPr>
            <p:ph type="pic" idx="2"/>
          </p:nvPr>
        </p:nvPicPr>
        <p:blipFill>
          <a:blip r:embed="rId3"/>
          <a:stretch>
            <a:fillRect/>
          </a:stretch>
        </p:blipFill>
        <p:spPr>
          <a:xfrm>
            <a:off x="1274445" y="1875155"/>
            <a:ext cx="2282190" cy="2466975"/>
          </a:xfrm>
          <a:prstGeom prst="rect">
            <a:avLst/>
          </a:prstGeom>
        </p:spPr>
      </p:pic>
      <p:pic>
        <p:nvPicPr>
          <p:cNvPr id="13" name="Picture 12"/>
          <p:cNvPicPr>
            <a:picLocks noChangeAspect="1"/>
          </p:cNvPicPr>
          <p:nvPr/>
        </p:nvPicPr>
        <p:blipFill>
          <a:blip r:embed="rId4"/>
          <a:stretch>
            <a:fillRect/>
          </a:stretch>
        </p:blipFill>
        <p:spPr>
          <a:xfrm>
            <a:off x="3656965" y="2039620"/>
            <a:ext cx="2144395" cy="2135505"/>
          </a:xfrm>
          <a:prstGeom prst="rect">
            <a:avLst/>
          </a:prstGeom>
        </p:spPr>
      </p:pic>
      <p:pic>
        <p:nvPicPr>
          <p:cNvPr id="24" name="Picture 23"/>
          <p:cNvPicPr>
            <a:picLocks noChangeAspect="1"/>
          </p:cNvPicPr>
          <p:nvPr/>
        </p:nvPicPr>
        <p:blipFill>
          <a:blip r:embed="rId5"/>
          <a:stretch>
            <a:fillRect/>
          </a:stretch>
        </p:blipFill>
        <p:spPr>
          <a:xfrm>
            <a:off x="1274128" y="3962718"/>
            <a:ext cx="4526915" cy="2576195"/>
          </a:xfrm>
          <a:prstGeom prst="rect">
            <a:avLst/>
          </a:prstGeom>
        </p:spPr>
      </p:pic>
      <p:sp>
        <p:nvSpPr>
          <p:cNvPr id="2" name="Rounded Rectangle 1"/>
          <p:cNvSpPr/>
          <p:nvPr/>
        </p:nvSpPr>
        <p:spPr>
          <a:xfrm>
            <a:off x="6612255" y="1842135"/>
            <a:ext cx="4508500" cy="1081405"/>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6707505" y="1875155"/>
            <a:ext cx="4406900" cy="101473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 Chuẩn kết nối bằng Zigbee, có thể điều khiển on/off trực tiếp hoặc thông qua điện thoại.</a:t>
            </a:r>
            <a:endParaRPr lang="en-US" sz="2000">
              <a:solidFill>
                <a:schemeClr val="bg1"/>
              </a:solidFill>
              <a:latin typeface="Times New Roman" panose="02020603050405020304" charset="0"/>
              <a:cs typeface="Times New Roman" panose="02020603050405020304" charset="0"/>
              <a:sym typeface="+mn-ea"/>
            </a:endParaRPr>
          </a:p>
        </p:txBody>
      </p:sp>
      <p:sp>
        <p:nvSpPr>
          <p:cNvPr id="7" name="Rounded Rectangle 6"/>
          <p:cNvSpPr/>
          <p:nvPr/>
        </p:nvSpPr>
        <p:spPr>
          <a:xfrm>
            <a:off x="6635750" y="3096895"/>
            <a:ext cx="4510405" cy="1116965"/>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6756400" y="3130550"/>
            <a:ext cx="4388485" cy="132207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 Kích thước nhỏ gọn, mặt ổ cắm đa năng tương thích hầu hết các loại phích cắm dân dụng.</a:t>
            </a:r>
            <a:endParaRPr lang="en-US" sz="2000">
              <a:solidFill>
                <a:schemeClr val="bg1"/>
              </a:solidFill>
              <a:latin typeface="Times New Roman" panose="02020603050405020304" charset="0"/>
              <a:cs typeface="Times New Roman" panose="02020603050405020304" charset="0"/>
            </a:endParaRPr>
          </a:p>
          <a:p>
            <a:r>
              <a:rPr lang="en-US" sz="2000">
                <a:solidFill>
                  <a:schemeClr val="bg1"/>
                </a:solidFill>
                <a:latin typeface="Times New Roman" panose="02020603050405020304" charset="0"/>
                <a:cs typeface="Times New Roman" panose="02020603050405020304" charset="0"/>
                <a:sym typeface="+mn-ea"/>
              </a:rPr>
              <a:t> </a:t>
            </a:r>
            <a:endParaRPr lang="en-US" sz="2000">
              <a:solidFill>
                <a:schemeClr val="bg1"/>
              </a:solidFill>
              <a:latin typeface="Times New Roman" panose="02020603050405020304" charset="0"/>
              <a:cs typeface="Times New Roman" panose="02020603050405020304" charset="0"/>
              <a:sym typeface="+mn-ea"/>
            </a:endParaRPr>
          </a:p>
        </p:txBody>
      </p:sp>
      <p:sp>
        <p:nvSpPr>
          <p:cNvPr id="9" name="Rounded Rectangle 8"/>
          <p:cNvSpPr/>
          <p:nvPr/>
        </p:nvSpPr>
        <p:spPr>
          <a:xfrm>
            <a:off x="6635750" y="4390390"/>
            <a:ext cx="4548505" cy="1478915"/>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6750685" y="4452620"/>
            <a:ext cx="4388485" cy="1630045"/>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 Có đèn led báo trạng thái bật tắt của thiết bị. Có bảo vệ quá tải tích hợp trong công tắc, tránh TH cháy nổ khi quá công suất hay chập điện.</a:t>
            </a:r>
            <a:endParaRPr lang="en-US" sz="2000">
              <a:solidFill>
                <a:schemeClr val="bg1"/>
              </a:solidFill>
              <a:latin typeface="Times New Roman" panose="02020603050405020304" charset="0"/>
              <a:cs typeface="Times New Roman" panose="02020603050405020304" charset="0"/>
            </a:endParaRPr>
          </a:p>
          <a:p>
            <a:r>
              <a:rPr lang="en-US" sz="2000">
                <a:solidFill>
                  <a:schemeClr val="bg1"/>
                </a:solidFill>
                <a:latin typeface="Times New Roman" panose="02020603050405020304" charset="0"/>
                <a:cs typeface="Times New Roman" panose="02020603050405020304" charset="0"/>
                <a:sym typeface="+mn-ea"/>
              </a:rPr>
              <a:t> </a:t>
            </a:r>
            <a:endParaRPr lang="en-US" sz="2000">
              <a:solidFill>
                <a:schemeClr val="bg1"/>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4" name="Title 3"/>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6" name="Text Placeholder 5"/>
          <p:cNvSpPr>
            <a:spLocks noGrp="1"/>
          </p:cNvSpPr>
          <p:nvPr>
            <p:ph type="body" idx="1"/>
          </p:nvPr>
        </p:nvSpPr>
        <p:spPr/>
        <p:txBody>
          <a:bodyPr/>
          <a:p>
            <a:endParaRPr lang="en-US"/>
          </a:p>
        </p:txBody>
      </p:sp>
      <p:sp>
        <p:nvSpPr>
          <p:cNvPr id="363" name="Google Shape;363;p4"/>
          <p:cNvSpPr/>
          <p:nvPr/>
        </p:nvSpPr>
        <p:spPr>
          <a:xfrm>
            <a:off x="668655" y="819150"/>
            <a:ext cx="11093450" cy="5494020"/>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55712"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68655" y="819150"/>
            <a:ext cx="9100185" cy="882650"/>
          </a:xfrm>
          <a:prstGeom prst="rect">
            <a:avLst/>
          </a:prstGeom>
          <a:solidFill>
            <a:srgbClr val="136F6D"/>
          </a:solidFill>
          <a:ln>
            <a:noFill/>
          </a:ln>
        </p:spPr>
        <p:txBody>
          <a:bodyPr spcFirstLastPara="1" wrap="square" lIns="91425" tIns="91425" rIns="91425" bIns="91425" anchor="b" anchorCtr="0">
            <a:noAutofit/>
          </a:bodyPr>
          <a:lstStyle/>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3.5 Cảm biến cửa :</a:t>
            </a: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pic>
        <p:nvPicPr>
          <p:cNvPr id="13" name="Picture 14" descr="Cảm Biến Cửa"/>
          <p:cNvPicPr>
            <a:picLocks noChangeAspect="1" noChangeArrowheads="1"/>
          </p:cNvPicPr>
          <p:nvPr>
            <p:ph type="pic" idx="2"/>
          </p:nvPr>
        </p:nvPicPr>
        <p:blipFill>
          <a:blip r:embed="rId3" cstate="print">
            <a:extLst>
              <a:ext uri="{28A0092B-C50C-407E-A947-70E740481C1C}">
                <a14:useLocalDpi xmlns:a14="http://schemas.microsoft.com/office/drawing/2010/main" val="0"/>
              </a:ext>
            </a:extLst>
          </a:blip>
          <a:srcRect l="12944" t="14583" r="13933" b="15972"/>
          <a:stretch>
            <a:fillRect/>
          </a:stretch>
        </p:blipFill>
        <p:spPr>
          <a:xfrm>
            <a:off x="1670050" y="2167890"/>
            <a:ext cx="3477260" cy="346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ounded Rectangle 1"/>
          <p:cNvSpPr/>
          <p:nvPr/>
        </p:nvSpPr>
        <p:spPr>
          <a:xfrm>
            <a:off x="5962015" y="1905635"/>
            <a:ext cx="2633345" cy="877570"/>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113145" y="1946275"/>
            <a:ext cx="2351405" cy="706755"/>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 Kết nối không dây: Zigbee</a:t>
            </a:r>
            <a:endParaRPr lang="en-US" sz="2000">
              <a:solidFill>
                <a:schemeClr val="bg1"/>
              </a:solidFill>
              <a:latin typeface="Times New Roman" panose="02020603050405020304" charset="0"/>
              <a:cs typeface="Times New Roman" panose="02020603050405020304" charset="0"/>
              <a:sym typeface="+mn-ea"/>
            </a:endParaRPr>
          </a:p>
        </p:txBody>
      </p:sp>
      <p:sp>
        <p:nvSpPr>
          <p:cNvPr id="8" name="Rounded Rectangle 7"/>
          <p:cNvSpPr/>
          <p:nvPr/>
        </p:nvSpPr>
        <p:spPr>
          <a:xfrm>
            <a:off x="7042150" y="4347210"/>
            <a:ext cx="4271645" cy="1145540"/>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7065010" y="4387850"/>
            <a:ext cx="4283075" cy="101473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 Cảm biến gắn ở vị trí cửa để phát hiện trạng thái đóng/mở qua đó tạo ra các kịch bản linh hoạt.</a:t>
            </a:r>
            <a:endParaRPr lang="en-US" sz="2000">
              <a:solidFill>
                <a:schemeClr val="bg1"/>
              </a:solidFill>
              <a:latin typeface="Times New Roman" panose="02020603050405020304" charset="0"/>
              <a:cs typeface="Times New Roman" panose="02020603050405020304" charset="0"/>
              <a:sym typeface="+mn-ea"/>
            </a:endParaRPr>
          </a:p>
        </p:txBody>
      </p:sp>
      <p:sp>
        <p:nvSpPr>
          <p:cNvPr id="10" name="Rounded Rectangle 9"/>
          <p:cNvSpPr/>
          <p:nvPr/>
        </p:nvSpPr>
        <p:spPr>
          <a:xfrm>
            <a:off x="6515100" y="3045460"/>
            <a:ext cx="3753485" cy="1014095"/>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553200" y="3116580"/>
            <a:ext cx="3752215" cy="706755"/>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 Theo dõi được lịch sử đóng mở cửa thông qua app trên điện thoại</a:t>
            </a:r>
            <a:endParaRPr lang="en-US" sz="2000">
              <a:solidFill>
                <a:schemeClr val="bg1"/>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4" name="Title 3"/>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6" name="Text Placeholder 5"/>
          <p:cNvSpPr>
            <a:spLocks noGrp="1"/>
          </p:cNvSpPr>
          <p:nvPr>
            <p:ph type="body" idx="1"/>
          </p:nvPr>
        </p:nvSpPr>
        <p:spPr/>
        <p:txBody>
          <a:bodyPr/>
          <a:p>
            <a:endParaRPr lang="en-US"/>
          </a:p>
        </p:txBody>
      </p:sp>
      <p:sp>
        <p:nvSpPr>
          <p:cNvPr id="363" name="Google Shape;363;p4"/>
          <p:cNvSpPr/>
          <p:nvPr/>
        </p:nvSpPr>
        <p:spPr>
          <a:xfrm>
            <a:off x="668655" y="819150"/>
            <a:ext cx="11093450" cy="5859780"/>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55712"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68655" y="819150"/>
            <a:ext cx="9100185" cy="882650"/>
          </a:xfrm>
          <a:prstGeom prst="rect">
            <a:avLst/>
          </a:prstGeom>
          <a:solidFill>
            <a:srgbClr val="136F6D"/>
          </a:solidFill>
          <a:ln>
            <a:noFill/>
          </a:ln>
        </p:spPr>
        <p:txBody>
          <a:bodyPr spcFirstLastPara="1" wrap="square" lIns="91425" tIns="91425" rIns="91425" bIns="91425" anchor="b" anchorCtr="0">
            <a:noAutofit/>
          </a:bodyPr>
          <a:lstStyle/>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3.6 Cảm biến chuyển động :</a:t>
            </a: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pic>
        <p:nvPicPr>
          <p:cNvPr id="7" name="Picture Placeholder 6"/>
          <p:cNvPicPr>
            <a:picLocks noChangeAspect="1"/>
          </p:cNvPicPr>
          <p:nvPr>
            <p:ph type="pic" idx="2"/>
          </p:nvPr>
        </p:nvPicPr>
        <p:blipFill>
          <a:blip r:embed="rId3"/>
          <a:stretch>
            <a:fillRect/>
          </a:stretch>
        </p:blipFill>
        <p:spPr>
          <a:xfrm>
            <a:off x="1549400" y="2178685"/>
            <a:ext cx="3670935" cy="3350895"/>
          </a:xfrm>
          <a:prstGeom prst="rect">
            <a:avLst/>
          </a:prstGeom>
        </p:spPr>
      </p:pic>
      <p:sp>
        <p:nvSpPr>
          <p:cNvPr id="2" name="Rounded Rectangle 1"/>
          <p:cNvSpPr/>
          <p:nvPr/>
        </p:nvSpPr>
        <p:spPr>
          <a:xfrm>
            <a:off x="5897245" y="2057400"/>
            <a:ext cx="2719070" cy="876300"/>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6082030" y="2117725"/>
            <a:ext cx="3245485" cy="706755"/>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 Kết nối không dây: Bluetooth Mesh.</a:t>
            </a:r>
            <a:endParaRPr lang="en-US" sz="2000">
              <a:solidFill>
                <a:schemeClr val="bg1"/>
              </a:solidFill>
              <a:latin typeface="Times New Roman" panose="02020603050405020304" charset="0"/>
              <a:cs typeface="Times New Roman" panose="02020603050405020304" charset="0"/>
              <a:sym typeface="+mn-ea"/>
            </a:endParaRPr>
          </a:p>
        </p:txBody>
      </p:sp>
      <p:sp>
        <p:nvSpPr>
          <p:cNvPr id="9" name="Rounded Rectangle 8"/>
          <p:cNvSpPr/>
          <p:nvPr/>
        </p:nvSpPr>
        <p:spPr>
          <a:xfrm>
            <a:off x="5930900" y="3310890"/>
            <a:ext cx="4318635" cy="1188720"/>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136005" y="3395980"/>
            <a:ext cx="4039235" cy="101473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 Phát hiện chuyển động từ cảm biến để kích hoạt đèn, thiết bị, qua đó tạo ra các kịch bản linh hoạt.</a:t>
            </a:r>
            <a:endParaRPr lang="en-US" sz="2000">
              <a:solidFill>
                <a:schemeClr val="bg1"/>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13" name="Title 12"/>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14" name="Text Placeholder 13"/>
          <p:cNvSpPr>
            <a:spLocks noGrp="1"/>
          </p:cNvSpPr>
          <p:nvPr>
            <p:ph type="body" idx="1"/>
          </p:nvPr>
        </p:nvSpPr>
        <p:spPr/>
        <p:txBody>
          <a:bodyPr/>
          <a:p>
            <a:endParaRPr lang="en-US"/>
          </a:p>
        </p:txBody>
      </p:sp>
      <p:sp>
        <p:nvSpPr>
          <p:cNvPr id="363" name="Google Shape;363;p4"/>
          <p:cNvSpPr/>
          <p:nvPr/>
        </p:nvSpPr>
        <p:spPr>
          <a:xfrm>
            <a:off x="668655" y="839470"/>
            <a:ext cx="11093450" cy="5859780"/>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55712"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68655" y="819150"/>
            <a:ext cx="9100185" cy="882650"/>
          </a:xfrm>
          <a:prstGeom prst="rect">
            <a:avLst/>
          </a:prstGeom>
          <a:solidFill>
            <a:srgbClr val="136F6D"/>
          </a:solidFill>
          <a:ln>
            <a:noFill/>
          </a:ln>
        </p:spPr>
        <p:txBody>
          <a:bodyPr spcFirstLastPara="1" wrap="square" lIns="91425" tIns="91425" rIns="91425" bIns="91425" anchor="b" anchorCtr="0">
            <a:noAutofit/>
          </a:bodyPr>
          <a:lstStyle/>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3.7 Cảm biến khói :</a:t>
            </a: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2" name="Rounded Rectangle 1"/>
          <p:cNvSpPr/>
          <p:nvPr/>
        </p:nvSpPr>
        <p:spPr>
          <a:xfrm>
            <a:off x="5897245" y="2057400"/>
            <a:ext cx="2719070" cy="876300"/>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6082030" y="2117725"/>
            <a:ext cx="3245485" cy="706755"/>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 Kết nối không dây: Bluetooth Mesh.</a:t>
            </a:r>
            <a:endParaRPr lang="en-US" sz="2000">
              <a:solidFill>
                <a:schemeClr val="bg1"/>
              </a:solidFill>
              <a:latin typeface="Times New Roman" panose="02020603050405020304" charset="0"/>
              <a:cs typeface="Times New Roman" panose="02020603050405020304" charset="0"/>
              <a:sym typeface="+mn-ea"/>
            </a:endParaRPr>
          </a:p>
        </p:txBody>
      </p:sp>
      <p:sp>
        <p:nvSpPr>
          <p:cNvPr id="9" name="Rounded Rectangle 8"/>
          <p:cNvSpPr/>
          <p:nvPr/>
        </p:nvSpPr>
        <p:spPr>
          <a:xfrm>
            <a:off x="5930900" y="3219450"/>
            <a:ext cx="3837940" cy="1099820"/>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136005" y="3304540"/>
            <a:ext cx="3736975" cy="101473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 Thiết lập ngữ cảnh liên kết với các thiết bị khác như còi báo, vòi phun nước.</a:t>
            </a:r>
            <a:endParaRPr lang="en-US" sz="2000">
              <a:solidFill>
                <a:schemeClr val="bg1"/>
              </a:solidFill>
              <a:latin typeface="Times New Roman" panose="02020603050405020304" charset="0"/>
              <a:cs typeface="Times New Roman" panose="02020603050405020304" charset="0"/>
              <a:sym typeface="+mn-ea"/>
            </a:endParaRPr>
          </a:p>
        </p:txBody>
      </p:sp>
      <p:sp>
        <p:nvSpPr>
          <p:cNvPr id="5" name="Rounded Rectangle 4"/>
          <p:cNvSpPr/>
          <p:nvPr/>
        </p:nvSpPr>
        <p:spPr>
          <a:xfrm>
            <a:off x="5944235" y="4611370"/>
            <a:ext cx="4318635" cy="1188720"/>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6149340" y="4696460"/>
            <a:ext cx="4039235" cy="101473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 Cài đặt nhận thông tin cảnh báo từ cảm biến theo thời gian thực trên app Smartphone.</a:t>
            </a:r>
            <a:endParaRPr lang="en-US" sz="2000">
              <a:solidFill>
                <a:schemeClr val="bg1"/>
              </a:solidFill>
              <a:latin typeface="Times New Roman" panose="02020603050405020304" charset="0"/>
              <a:cs typeface="Times New Roman" panose="02020603050405020304" charset="0"/>
              <a:sym typeface="+mn-ea"/>
            </a:endParaRPr>
          </a:p>
        </p:txBody>
      </p:sp>
      <p:pic>
        <p:nvPicPr>
          <p:cNvPr id="12" name="Picture Placeholder 11"/>
          <p:cNvPicPr>
            <a:picLocks noChangeAspect="1"/>
          </p:cNvPicPr>
          <p:nvPr>
            <p:ph type="pic" idx="2"/>
          </p:nvPr>
        </p:nvPicPr>
        <p:blipFill>
          <a:blip r:embed="rId3"/>
          <a:stretch>
            <a:fillRect/>
          </a:stretch>
        </p:blipFill>
        <p:spPr>
          <a:xfrm>
            <a:off x="1320165" y="2030095"/>
            <a:ext cx="3826510" cy="38658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6" name="Title 5"/>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7" name="Text Placeholder 6"/>
          <p:cNvSpPr>
            <a:spLocks noGrp="1"/>
          </p:cNvSpPr>
          <p:nvPr>
            <p:ph type="body" idx="1"/>
          </p:nvPr>
        </p:nvSpPr>
        <p:spPr/>
        <p:txBody>
          <a:bodyPr/>
          <a:p>
            <a:endParaRPr lang="en-US"/>
          </a:p>
        </p:txBody>
      </p:sp>
      <p:sp>
        <p:nvSpPr>
          <p:cNvPr id="363" name="Google Shape;363;p4"/>
          <p:cNvSpPr/>
          <p:nvPr/>
        </p:nvSpPr>
        <p:spPr>
          <a:xfrm>
            <a:off x="647700" y="839470"/>
            <a:ext cx="11093450" cy="5859780"/>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55712"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48335" y="819150"/>
            <a:ext cx="9100185" cy="882650"/>
          </a:xfrm>
          <a:prstGeom prst="rect">
            <a:avLst/>
          </a:prstGeom>
          <a:solidFill>
            <a:srgbClr val="136F6D"/>
          </a:solidFill>
          <a:ln>
            <a:noFill/>
          </a:ln>
        </p:spPr>
        <p:txBody>
          <a:bodyPr spcFirstLastPara="1" wrap="square" lIns="91425" tIns="91425" rIns="91425" bIns="91425" anchor="b" anchorCtr="0">
            <a:noAutofit/>
          </a:bodyPr>
          <a:lstStyle/>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3.8 Bộ điều khiển rèm cửa :</a:t>
            </a: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2" name="Rounded Rectangle 1"/>
          <p:cNvSpPr/>
          <p:nvPr/>
        </p:nvSpPr>
        <p:spPr>
          <a:xfrm>
            <a:off x="5897245" y="2057400"/>
            <a:ext cx="3796665" cy="1075055"/>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6031230" y="2117725"/>
            <a:ext cx="3914140" cy="101473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 Bộ điều khiển rèm cửa: Dùng để điều khiển bộ động cơ kéo, mở, đóng rèm tự động.</a:t>
            </a:r>
            <a:endParaRPr lang="en-US" sz="2000">
              <a:solidFill>
                <a:schemeClr val="bg1"/>
              </a:solidFill>
              <a:latin typeface="Times New Roman" panose="02020603050405020304" charset="0"/>
              <a:cs typeface="Times New Roman" panose="02020603050405020304" charset="0"/>
              <a:sym typeface="+mn-ea"/>
            </a:endParaRPr>
          </a:p>
        </p:txBody>
      </p:sp>
      <p:sp>
        <p:nvSpPr>
          <p:cNvPr id="9" name="Rounded Rectangle 8"/>
          <p:cNvSpPr/>
          <p:nvPr/>
        </p:nvSpPr>
        <p:spPr>
          <a:xfrm>
            <a:off x="5930900" y="3412490"/>
            <a:ext cx="3837940" cy="889000"/>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136005" y="3497580"/>
            <a:ext cx="3736975" cy="706755"/>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 Động cơ rèm: Bộ động cơ chính để điều khiển rèm đóng/mở.</a:t>
            </a:r>
            <a:endParaRPr lang="en-US" sz="2000">
              <a:solidFill>
                <a:schemeClr val="bg1"/>
              </a:solidFill>
              <a:latin typeface="Times New Roman" panose="02020603050405020304" charset="0"/>
              <a:cs typeface="Times New Roman" panose="02020603050405020304" charset="0"/>
              <a:sym typeface="+mn-ea"/>
            </a:endParaRPr>
          </a:p>
        </p:txBody>
      </p:sp>
      <p:sp>
        <p:nvSpPr>
          <p:cNvPr id="5" name="Rounded Rectangle 4"/>
          <p:cNvSpPr/>
          <p:nvPr/>
        </p:nvSpPr>
        <p:spPr>
          <a:xfrm>
            <a:off x="5944235" y="4611370"/>
            <a:ext cx="4318635" cy="1188720"/>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6078220" y="4676140"/>
            <a:ext cx="4157980" cy="101473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 Thanh ray bi định hình: Thanh ray dùng làm thanh rèm tự động, chất liệu nhôm, nhôm sơn tĩnh điện.</a:t>
            </a:r>
            <a:endParaRPr lang="en-US" sz="2000">
              <a:solidFill>
                <a:schemeClr val="bg1"/>
              </a:solidFill>
              <a:latin typeface="Times New Roman" panose="02020603050405020304" charset="0"/>
              <a:cs typeface="Times New Roman" panose="02020603050405020304" charset="0"/>
              <a:sym typeface="+mn-ea"/>
            </a:endParaRPr>
          </a:p>
        </p:txBody>
      </p:sp>
      <p:pic>
        <p:nvPicPr>
          <p:cNvPr id="4" name="Picture 16"/>
          <p:cNvPicPr>
            <a:picLocks noChangeAspect="1" noChangeArrowheads="1"/>
          </p:cNvPicPr>
          <p:nvPr>
            <p:ph type="pic" idx="2"/>
          </p:nvPr>
        </p:nvPicPr>
        <p:blipFill>
          <a:blip r:embed="rId3" cstate="print">
            <a:extLst>
              <a:ext uri="{28A0092B-C50C-407E-A947-70E740481C1C}">
                <a14:useLocalDpi xmlns:a14="http://schemas.microsoft.com/office/drawing/2010/main" val="0"/>
              </a:ext>
            </a:extLst>
          </a:blip>
          <a:srcRect/>
          <a:stretch>
            <a:fillRect/>
          </a:stretch>
        </p:blipFill>
        <p:spPr>
          <a:xfrm>
            <a:off x="1404620" y="2018665"/>
            <a:ext cx="2075815" cy="2592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967355" y="1831340"/>
            <a:ext cx="2581910" cy="2581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19"/>
          <p:cNvPicPr>
            <a:picLocks noChangeAspect="1" noChangeArrowheads="1"/>
          </p:cNvPicPr>
          <p:nvPr/>
        </p:nvPicPr>
        <p:blipFill>
          <a:blip r:embed="rId5">
            <a:extLst>
              <a:ext uri="{28A0092B-C50C-407E-A947-70E740481C1C}">
                <a14:useLocalDpi xmlns:a14="http://schemas.microsoft.com/office/drawing/2010/main" val="0"/>
              </a:ext>
            </a:extLst>
          </a:blip>
          <a:srcRect t="30386" b="26518"/>
          <a:stretch>
            <a:fillRect/>
          </a:stretch>
        </p:blipFill>
        <p:spPr>
          <a:xfrm>
            <a:off x="1188720" y="4485640"/>
            <a:ext cx="4360545"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4" name="Title 3"/>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6" name="Text Placeholder 5"/>
          <p:cNvSpPr>
            <a:spLocks noGrp="1"/>
          </p:cNvSpPr>
          <p:nvPr>
            <p:ph type="body" idx="1"/>
          </p:nvPr>
        </p:nvSpPr>
        <p:spPr/>
        <p:txBody>
          <a:bodyPr/>
          <a:p>
            <a:endParaRPr lang="en-US"/>
          </a:p>
        </p:txBody>
      </p:sp>
      <p:sp>
        <p:nvSpPr>
          <p:cNvPr id="363" name="Google Shape;363;p4"/>
          <p:cNvSpPr/>
          <p:nvPr/>
        </p:nvSpPr>
        <p:spPr>
          <a:xfrm>
            <a:off x="647700" y="819150"/>
            <a:ext cx="11093450" cy="5859780"/>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55712"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48335" y="819150"/>
            <a:ext cx="9100185" cy="1238250"/>
          </a:xfrm>
          <a:prstGeom prst="rect">
            <a:avLst/>
          </a:prstGeom>
          <a:solidFill>
            <a:srgbClr val="136F6D"/>
          </a:solidFill>
          <a:ln>
            <a:noFill/>
          </a:ln>
        </p:spPr>
        <p:txBody>
          <a:bodyPr spcFirstLastPara="1" wrap="square" lIns="91425" tIns="91425" rIns="91425" bIns="91425" anchor="b" anchorCtr="0">
            <a:noAutofit/>
          </a:bodyPr>
          <a:lstStyle/>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3.9 Hệ thống phun sương và tưới tự động : </a:t>
            </a: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2" name="Rounded Rectangle 1"/>
          <p:cNvSpPr/>
          <p:nvPr/>
        </p:nvSpPr>
        <p:spPr>
          <a:xfrm>
            <a:off x="6122035" y="2171065"/>
            <a:ext cx="4836160" cy="1372870"/>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6150610" y="2221865"/>
            <a:ext cx="4878705" cy="132207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 Hệ thống phun sương và tưới có công suất cao, hoạt động bền bỉ trong thời gian dài không có hiện tượng nóng máy hay gây tiếng ồn.</a:t>
            </a:r>
            <a:endParaRPr lang="en-US" sz="2000">
              <a:solidFill>
                <a:schemeClr val="bg1"/>
              </a:solidFill>
              <a:latin typeface="Times New Roman" panose="02020603050405020304" charset="0"/>
              <a:cs typeface="Times New Roman" panose="02020603050405020304" charset="0"/>
              <a:sym typeface="+mn-ea"/>
            </a:endParaRPr>
          </a:p>
        </p:txBody>
      </p:sp>
      <p:sp>
        <p:nvSpPr>
          <p:cNvPr id="9" name="Rounded Rectangle 8"/>
          <p:cNvSpPr/>
          <p:nvPr/>
        </p:nvSpPr>
        <p:spPr>
          <a:xfrm>
            <a:off x="6151245" y="3932555"/>
            <a:ext cx="4154170" cy="847725"/>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6236335" y="3969385"/>
            <a:ext cx="4039235" cy="706755"/>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 Kích thước nhỏ gọn, các bộ phận đơn giản có thể tự lắp đặt dễ dàng.</a:t>
            </a:r>
            <a:endParaRPr lang="en-US" sz="2000">
              <a:solidFill>
                <a:schemeClr val="bg1"/>
              </a:solidFill>
              <a:latin typeface="Times New Roman" panose="02020603050405020304" charset="0"/>
              <a:cs typeface="Times New Roman" panose="02020603050405020304" charset="0"/>
              <a:sym typeface="+mn-ea"/>
            </a:endParaRPr>
          </a:p>
        </p:txBody>
      </p:sp>
      <p:pic>
        <p:nvPicPr>
          <p:cNvPr id="5" name="Picture Placeholder 4"/>
          <p:cNvPicPr>
            <a:picLocks noChangeAspect="1"/>
          </p:cNvPicPr>
          <p:nvPr>
            <p:ph type="pic" idx="2"/>
          </p:nvPr>
        </p:nvPicPr>
        <p:blipFill>
          <a:blip r:embed="rId3"/>
          <a:stretch>
            <a:fillRect/>
          </a:stretch>
        </p:blipFill>
        <p:spPr>
          <a:xfrm>
            <a:off x="840105" y="2171065"/>
            <a:ext cx="4977130" cy="4152900"/>
          </a:xfrm>
          <a:prstGeom prst="rect">
            <a:avLst/>
          </a:prstGeom>
        </p:spPr>
      </p:pic>
      <p:sp>
        <p:nvSpPr>
          <p:cNvPr id="10" name="Rounded Rectangle 9"/>
          <p:cNvSpPr/>
          <p:nvPr/>
        </p:nvSpPr>
        <p:spPr>
          <a:xfrm>
            <a:off x="6151245" y="5154930"/>
            <a:ext cx="3474720" cy="827405"/>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6263005" y="5191125"/>
            <a:ext cx="3434715" cy="706755"/>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 Tiết kiệm điện năng và lượng nước tiêu thụ đáng kể.</a:t>
            </a:r>
            <a:endParaRPr lang="en-US" sz="2000">
              <a:solidFill>
                <a:schemeClr val="bg1"/>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4" name="Title 3"/>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6" name="Text Placeholder 5"/>
          <p:cNvSpPr>
            <a:spLocks noGrp="1"/>
          </p:cNvSpPr>
          <p:nvPr>
            <p:ph type="body" idx="1"/>
          </p:nvPr>
        </p:nvSpPr>
        <p:spPr/>
        <p:txBody>
          <a:bodyPr/>
          <a:p>
            <a:endParaRPr lang="en-US"/>
          </a:p>
        </p:txBody>
      </p:sp>
      <p:sp>
        <p:nvSpPr>
          <p:cNvPr id="363" name="Google Shape;363;p4"/>
          <p:cNvSpPr/>
          <p:nvPr/>
        </p:nvSpPr>
        <p:spPr>
          <a:xfrm>
            <a:off x="668655" y="819150"/>
            <a:ext cx="11093450" cy="5859780"/>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55712"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68655" y="819150"/>
            <a:ext cx="9100185" cy="882650"/>
          </a:xfrm>
          <a:prstGeom prst="rect">
            <a:avLst/>
          </a:prstGeom>
          <a:solidFill>
            <a:srgbClr val="136F6D"/>
          </a:solidFill>
          <a:ln>
            <a:noFill/>
          </a:ln>
        </p:spPr>
        <p:txBody>
          <a:bodyPr spcFirstLastPara="1" wrap="square" lIns="91425" tIns="91425" rIns="91425" bIns="91425" anchor="b" anchorCtr="0">
            <a:noAutofit/>
          </a:bodyPr>
          <a:lstStyle/>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3.10 Ứng dụng trên điện thoại : </a:t>
            </a: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pic>
        <p:nvPicPr>
          <p:cNvPr id="8" name="Picture Placeholder 7"/>
          <p:cNvPicPr>
            <a:picLocks noChangeAspect="1"/>
          </p:cNvPicPr>
          <p:nvPr>
            <p:ph type="pic" idx="2"/>
          </p:nvPr>
        </p:nvPicPr>
        <p:blipFill>
          <a:blip r:embed="rId3"/>
          <a:stretch>
            <a:fillRect/>
          </a:stretch>
        </p:blipFill>
        <p:spPr>
          <a:xfrm>
            <a:off x="1433830" y="1917065"/>
            <a:ext cx="3681095" cy="3811905"/>
          </a:xfrm>
          <a:prstGeom prst="rect">
            <a:avLst/>
          </a:prstGeom>
        </p:spPr>
      </p:pic>
      <p:sp>
        <p:nvSpPr>
          <p:cNvPr id="2" name="Rounded Rectangle 1"/>
          <p:cNvSpPr/>
          <p:nvPr/>
        </p:nvSpPr>
        <p:spPr>
          <a:xfrm>
            <a:off x="5897245" y="1935480"/>
            <a:ext cx="4662805" cy="887095"/>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051550" y="2016125"/>
            <a:ext cx="4498975" cy="706755"/>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 FPT Life là ứng dụng quản lý thiết bị Smart Home như tv box, công tắc,...</a:t>
            </a:r>
            <a:endParaRPr lang="en-US" sz="2000">
              <a:solidFill>
                <a:schemeClr val="bg1"/>
              </a:solidFill>
              <a:latin typeface="Times New Roman" panose="02020603050405020304" charset="0"/>
              <a:cs typeface="Times New Roman" panose="02020603050405020304" charset="0"/>
              <a:sym typeface="+mn-ea"/>
            </a:endParaRPr>
          </a:p>
        </p:txBody>
      </p:sp>
      <p:sp>
        <p:nvSpPr>
          <p:cNvPr id="9" name="Rounded Rectangle 8"/>
          <p:cNvSpPr/>
          <p:nvPr/>
        </p:nvSpPr>
        <p:spPr>
          <a:xfrm>
            <a:off x="5897245" y="3182620"/>
            <a:ext cx="4669790" cy="854710"/>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6017260" y="3220720"/>
            <a:ext cx="4650740" cy="706755"/>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 Thông qua ứng dụng người dùng có thể quản lý thiết bị theo địa điểm, nhóm.</a:t>
            </a:r>
            <a:endParaRPr lang="en-US" sz="2000">
              <a:solidFill>
                <a:schemeClr val="bg1"/>
              </a:solidFill>
              <a:latin typeface="Times New Roman" panose="02020603050405020304" charset="0"/>
              <a:cs typeface="Times New Roman" panose="02020603050405020304" charset="0"/>
              <a:sym typeface="+mn-ea"/>
            </a:endParaRPr>
          </a:p>
        </p:txBody>
      </p:sp>
      <p:sp>
        <p:nvSpPr>
          <p:cNvPr id="11" name="Rounded Rectangle 10"/>
          <p:cNvSpPr/>
          <p:nvPr/>
        </p:nvSpPr>
        <p:spPr>
          <a:xfrm>
            <a:off x="5897245" y="4451985"/>
            <a:ext cx="4686935" cy="1105535"/>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6008370" y="4462145"/>
            <a:ext cx="4650740" cy="101473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 Lập lịch, kịch bản, thiết lập tự động hoá theo ngữ cảnh điều khiển các thiết bị thông minh trong nhà bạn.</a:t>
            </a:r>
            <a:endParaRPr lang="en-US" sz="2000">
              <a:solidFill>
                <a:schemeClr val="bg1"/>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
          <p:cNvSpPr txBox="1">
            <a:spLocks noGrp="1"/>
          </p:cNvSpPr>
          <p:nvPr>
            <p:ph type="title"/>
          </p:nvPr>
        </p:nvSpPr>
        <p:spPr>
          <a:xfrm>
            <a:off x="3384532" y="3501298"/>
            <a:ext cx="6848562" cy="2691773"/>
          </a:xfrm>
          <a:prstGeom prst="rect">
            <a:avLst/>
          </a:prstGeom>
          <a:noFill/>
          <a:ln>
            <a:noFill/>
          </a:ln>
        </p:spPr>
        <p:txBody>
          <a:bodyPr spcFirstLastPara="1" wrap="square" lIns="121900" tIns="121900" rIns="121900" bIns="121900" anchor="ctr" anchorCtr="0">
            <a:noAutofit/>
          </a:bodyPr>
          <a:lstStyle/>
          <a:p>
            <a:pPr marL="0" lvl="0" indent="0" algn="l" rtl="0">
              <a:lnSpc>
                <a:spcPct val="90000"/>
              </a:lnSpc>
              <a:spcBef>
                <a:spcPts val="0"/>
              </a:spcBef>
              <a:spcAft>
                <a:spcPts val="0"/>
              </a:spcAft>
              <a:buClr>
                <a:srgbClr val="F3F3F3"/>
              </a:buClr>
              <a:buSzPts val="4200"/>
              <a:buFont typeface="Play" panose="00000800000000000000"/>
              <a:buNone/>
            </a:pPr>
            <a:r>
              <a:rPr lang="en-US" sz="5400" b="1">
                <a:latin typeface="Times New Roman" panose="02020603050405020304" charset="0"/>
                <a:ea typeface="Play" panose="00000800000000000000"/>
                <a:cs typeface="Times New Roman" panose="02020603050405020304" charset="0"/>
                <a:sym typeface="Play" panose="00000800000000000000"/>
              </a:rPr>
              <a:t>Demo sản phẩm</a:t>
            </a:r>
            <a:endParaRPr lang="en-US" sz="5400" b="1">
              <a:latin typeface="Times New Roman" panose="02020603050405020304" charset="0"/>
              <a:ea typeface="Play" panose="00000800000000000000"/>
              <a:cs typeface="Times New Roman" panose="02020603050405020304" charset="0"/>
              <a:sym typeface="Play" panose="00000800000000000000"/>
            </a:endParaRPr>
          </a:p>
        </p:txBody>
      </p:sp>
      <p:sp>
        <p:nvSpPr>
          <p:cNvPr id="284" name="Google Shape;284;p3"/>
          <p:cNvSpPr txBox="1">
            <a:spLocks noGrp="1"/>
          </p:cNvSpPr>
          <p:nvPr>
            <p:ph type="title" idx="2"/>
          </p:nvPr>
        </p:nvSpPr>
        <p:spPr>
          <a:xfrm>
            <a:off x="1287568" y="3501099"/>
            <a:ext cx="3669040" cy="2419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F3F3F3"/>
              </a:buClr>
              <a:buSzPts val="12000"/>
              <a:buFont typeface="Play" panose="00000800000000000000"/>
              <a:buNone/>
            </a:pPr>
            <a:r>
              <a:rPr lang="en-US" sz="16000" b="1">
                <a:latin typeface="Times New Roman" panose="02020603050405020304" charset="0"/>
                <a:ea typeface="Play" panose="00000800000000000000"/>
                <a:cs typeface="Times New Roman" panose="02020603050405020304" charset="0"/>
                <a:sym typeface="Play" panose="00000800000000000000"/>
              </a:rPr>
              <a:t>4.</a:t>
            </a:r>
            <a:endParaRPr sz="16000" b="1">
              <a:latin typeface="Times New Roman" panose="02020603050405020304" charset="0"/>
              <a:ea typeface="Play" panose="00000800000000000000"/>
              <a:cs typeface="Times New Roman" panose="02020603050405020304" charset="0"/>
              <a:sym typeface="Play" panose="00000800000000000000"/>
            </a:endParaRPr>
          </a:p>
        </p:txBody>
      </p:sp>
      <p:grpSp>
        <p:nvGrpSpPr>
          <p:cNvPr id="285" name="Google Shape;285;p3"/>
          <p:cNvGrpSpPr/>
          <p:nvPr/>
        </p:nvGrpSpPr>
        <p:grpSpPr>
          <a:xfrm>
            <a:off x="-21453" y="0"/>
            <a:ext cx="306486" cy="6858000"/>
            <a:chOff x="29348" y="-194746"/>
            <a:chExt cx="254012" cy="7052746"/>
          </a:xfrm>
        </p:grpSpPr>
        <p:pic>
          <p:nvPicPr>
            <p:cNvPr id="286" name="Google Shape;286;p3"/>
            <p:cNvPicPr preferRelativeResize="0"/>
            <p:nvPr/>
          </p:nvPicPr>
          <p:blipFill rotWithShape="1">
            <a:blip r:embed="rId1"/>
            <a:srcRect/>
            <a:stretch>
              <a:fillRect/>
            </a:stretch>
          </p:blipFill>
          <p:spPr>
            <a:xfrm>
              <a:off x="29348" y="4972050"/>
              <a:ext cx="254012" cy="1885950"/>
            </a:xfrm>
            <a:prstGeom prst="rect">
              <a:avLst/>
            </a:prstGeom>
            <a:noFill/>
            <a:ln>
              <a:noFill/>
            </a:ln>
          </p:spPr>
        </p:pic>
        <p:sp>
          <p:nvSpPr>
            <p:cNvPr id="287" name="Google Shape;287;p3"/>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pic>
        <p:nvPicPr>
          <p:cNvPr id="288" name="Google Shape;288;p3"/>
          <p:cNvPicPr preferRelativeResize="0"/>
          <p:nvPr/>
        </p:nvPicPr>
        <p:blipFill rotWithShape="1">
          <a:blip r:embed="rId2"/>
          <a:srcRect l="25301" r="25297"/>
          <a:stretch>
            <a:fillRect/>
          </a:stretch>
        </p:blipFill>
        <p:spPr>
          <a:xfrm>
            <a:off x="3631511" y="643043"/>
            <a:ext cx="2845450" cy="3240024"/>
          </a:xfrm>
          <a:prstGeom prst="rect">
            <a:avLst/>
          </a:prstGeom>
          <a:noFill/>
          <a:ln>
            <a:noFill/>
          </a:ln>
        </p:spPr>
      </p:pic>
      <p:sp>
        <p:nvSpPr>
          <p:cNvPr id="289" name="Google Shape;289;p3"/>
          <p:cNvSpPr/>
          <p:nvPr/>
        </p:nvSpPr>
        <p:spPr>
          <a:xfrm>
            <a:off x="662965" y="2165"/>
            <a:ext cx="441200" cy="1122400"/>
          </a:xfrm>
          <a:prstGeom prst="rect">
            <a:avLst/>
          </a:prstGeom>
          <a:solidFill>
            <a:srgbClr val="B40000">
              <a:alpha val="95294"/>
            </a:srgbClr>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Play" panose="00000800000000000000"/>
              <a:buNone/>
            </a:pPr>
            <a:endParaRPr sz="2400">
              <a:solidFill>
                <a:schemeClr val="lt1"/>
              </a:solidFill>
              <a:latin typeface="Play" panose="00000800000000000000"/>
              <a:ea typeface="Play" panose="00000800000000000000"/>
              <a:cs typeface="Play" panose="00000800000000000000"/>
              <a:sym typeface="Play" panose="00000800000000000000"/>
            </a:endParaRPr>
          </a:p>
        </p:txBody>
      </p:sp>
      <p:sp>
        <p:nvSpPr>
          <p:cNvPr id="290" name="Google Shape;290;p3"/>
          <p:cNvSpPr/>
          <p:nvPr/>
        </p:nvSpPr>
        <p:spPr>
          <a:xfrm>
            <a:off x="212635" y="733145"/>
            <a:ext cx="2803875" cy="370803"/>
          </a:xfrm>
          <a:custGeom>
            <a:avLst/>
            <a:gdLst/>
            <a:ahLst/>
            <a:cxnLst/>
            <a:rect l="l" t="t" r="r" b="b"/>
            <a:pathLst>
              <a:path w="32205" h="4259" extrusionOk="0">
                <a:moveTo>
                  <a:pt x="501" y="0"/>
                </a:moveTo>
                <a:lnTo>
                  <a:pt x="0" y="368"/>
                </a:lnTo>
                <a:lnTo>
                  <a:pt x="0" y="445"/>
                </a:lnTo>
                <a:lnTo>
                  <a:pt x="607" y="0"/>
                </a:lnTo>
                <a:close/>
                <a:moveTo>
                  <a:pt x="1457" y="0"/>
                </a:moveTo>
                <a:lnTo>
                  <a:pt x="0" y="1065"/>
                </a:lnTo>
                <a:lnTo>
                  <a:pt x="0" y="1141"/>
                </a:lnTo>
                <a:lnTo>
                  <a:pt x="1567" y="0"/>
                </a:lnTo>
                <a:close/>
                <a:moveTo>
                  <a:pt x="2416" y="0"/>
                </a:moveTo>
                <a:lnTo>
                  <a:pt x="0" y="1762"/>
                </a:lnTo>
                <a:lnTo>
                  <a:pt x="0" y="1844"/>
                </a:lnTo>
                <a:lnTo>
                  <a:pt x="2521" y="0"/>
                </a:lnTo>
                <a:close/>
                <a:moveTo>
                  <a:pt x="3371" y="0"/>
                </a:moveTo>
                <a:lnTo>
                  <a:pt x="0" y="2464"/>
                </a:lnTo>
                <a:lnTo>
                  <a:pt x="0" y="2540"/>
                </a:lnTo>
                <a:lnTo>
                  <a:pt x="3480" y="0"/>
                </a:lnTo>
                <a:close/>
                <a:moveTo>
                  <a:pt x="4330" y="0"/>
                </a:moveTo>
                <a:lnTo>
                  <a:pt x="0" y="3161"/>
                </a:lnTo>
                <a:lnTo>
                  <a:pt x="0" y="3241"/>
                </a:lnTo>
                <a:lnTo>
                  <a:pt x="4435" y="0"/>
                </a:lnTo>
                <a:close/>
                <a:moveTo>
                  <a:pt x="5290" y="0"/>
                </a:moveTo>
                <a:lnTo>
                  <a:pt x="0" y="3862"/>
                </a:lnTo>
                <a:lnTo>
                  <a:pt x="0" y="3939"/>
                </a:lnTo>
                <a:lnTo>
                  <a:pt x="5394" y="0"/>
                </a:lnTo>
                <a:close/>
                <a:moveTo>
                  <a:pt x="6245" y="0"/>
                </a:moveTo>
                <a:lnTo>
                  <a:pt x="415" y="4259"/>
                </a:lnTo>
                <a:lnTo>
                  <a:pt x="521" y="4259"/>
                </a:lnTo>
                <a:lnTo>
                  <a:pt x="6350" y="0"/>
                </a:lnTo>
                <a:close/>
                <a:moveTo>
                  <a:pt x="7204" y="0"/>
                </a:moveTo>
                <a:lnTo>
                  <a:pt x="1371" y="4259"/>
                </a:lnTo>
                <a:lnTo>
                  <a:pt x="1481" y="4259"/>
                </a:lnTo>
                <a:lnTo>
                  <a:pt x="7309" y="0"/>
                </a:lnTo>
                <a:close/>
                <a:moveTo>
                  <a:pt x="8159" y="0"/>
                </a:moveTo>
                <a:lnTo>
                  <a:pt x="2330" y="4259"/>
                </a:lnTo>
                <a:lnTo>
                  <a:pt x="2435" y="4259"/>
                </a:lnTo>
                <a:lnTo>
                  <a:pt x="8269" y="0"/>
                </a:lnTo>
                <a:close/>
                <a:moveTo>
                  <a:pt x="9118" y="0"/>
                </a:moveTo>
                <a:lnTo>
                  <a:pt x="3290" y="4259"/>
                </a:lnTo>
                <a:lnTo>
                  <a:pt x="3394" y="4259"/>
                </a:lnTo>
                <a:lnTo>
                  <a:pt x="9223" y="0"/>
                </a:lnTo>
                <a:close/>
                <a:moveTo>
                  <a:pt x="10078" y="0"/>
                </a:moveTo>
                <a:lnTo>
                  <a:pt x="4244" y="4259"/>
                </a:lnTo>
                <a:lnTo>
                  <a:pt x="4350" y="4259"/>
                </a:lnTo>
                <a:lnTo>
                  <a:pt x="10182" y="0"/>
                </a:lnTo>
                <a:close/>
                <a:moveTo>
                  <a:pt x="11033" y="0"/>
                </a:moveTo>
                <a:lnTo>
                  <a:pt x="5204" y="4259"/>
                </a:lnTo>
                <a:lnTo>
                  <a:pt x="5309" y="4259"/>
                </a:lnTo>
                <a:lnTo>
                  <a:pt x="11138" y="0"/>
                </a:lnTo>
                <a:close/>
                <a:moveTo>
                  <a:pt x="11993" y="0"/>
                </a:moveTo>
                <a:lnTo>
                  <a:pt x="6159" y="4259"/>
                </a:lnTo>
                <a:lnTo>
                  <a:pt x="6269" y="4259"/>
                </a:lnTo>
                <a:lnTo>
                  <a:pt x="12097" y="0"/>
                </a:lnTo>
                <a:close/>
                <a:moveTo>
                  <a:pt x="12947" y="0"/>
                </a:moveTo>
                <a:lnTo>
                  <a:pt x="7118" y="4259"/>
                </a:lnTo>
                <a:lnTo>
                  <a:pt x="7223" y="4259"/>
                </a:lnTo>
                <a:lnTo>
                  <a:pt x="13057" y="0"/>
                </a:lnTo>
                <a:close/>
                <a:moveTo>
                  <a:pt x="13906" y="0"/>
                </a:moveTo>
                <a:lnTo>
                  <a:pt x="8078" y="4259"/>
                </a:lnTo>
                <a:lnTo>
                  <a:pt x="8183" y="4259"/>
                </a:lnTo>
                <a:lnTo>
                  <a:pt x="14011" y="0"/>
                </a:lnTo>
                <a:close/>
                <a:moveTo>
                  <a:pt x="14866" y="0"/>
                </a:moveTo>
                <a:lnTo>
                  <a:pt x="9032" y="4259"/>
                </a:lnTo>
                <a:lnTo>
                  <a:pt x="9138" y="4259"/>
                </a:lnTo>
                <a:lnTo>
                  <a:pt x="14972" y="0"/>
                </a:lnTo>
                <a:close/>
                <a:moveTo>
                  <a:pt x="15820" y="0"/>
                </a:moveTo>
                <a:lnTo>
                  <a:pt x="9992" y="4259"/>
                </a:lnTo>
                <a:lnTo>
                  <a:pt x="10096" y="4259"/>
                </a:lnTo>
                <a:lnTo>
                  <a:pt x="15926" y="0"/>
                </a:lnTo>
                <a:close/>
                <a:moveTo>
                  <a:pt x="16781" y="0"/>
                </a:moveTo>
                <a:lnTo>
                  <a:pt x="10947" y="4259"/>
                </a:lnTo>
                <a:lnTo>
                  <a:pt x="11057" y="4259"/>
                </a:lnTo>
                <a:lnTo>
                  <a:pt x="16885" y="0"/>
                </a:lnTo>
                <a:close/>
                <a:moveTo>
                  <a:pt x="17735" y="0"/>
                </a:moveTo>
                <a:lnTo>
                  <a:pt x="11907" y="4259"/>
                </a:lnTo>
                <a:lnTo>
                  <a:pt x="12011" y="4259"/>
                </a:lnTo>
                <a:lnTo>
                  <a:pt x="17845" y="0"/>
                </a:lnTo>
                <a:close/>
                <a:moveTo>
                  <a:pt x="18695" y="0"/>
                </a:moveTo>
                <a:lnTo>
                  <a:pt x="12866" y="4259"/>
                </a:lnTo>
                <a:lnTo>
                  <a:pt x="12971" y="4259"/>
                </a:lnTo>
                <a:lnTo>
                  <a:pt x="18799" y="0"/>
                </a:lnTo>
                <a:close/>
                <a:moveTo>
                  <a:pt x="19654" y="0"/>
                </a:moveTo>
                <a:lnTo>
                  <a:pt x="13820" y="4259"/>
                </a:lnTo>
                <a:lnTo>
                  <a:pt x="13925" y="4259"/>
                </a:lnTo>
                <a:lnTo>
                  <a:pt x="19759" y="0"/>
                </a:lnTo>
                <a:close/>
                <a:moveTo>
                  <a:pt x="20608" y="0"/>
                </a:moveTo>
                <a:lnTo>
                  <a:pt x="14780" y="4259"/>
                </a:lnTo>
                <a:lnTo>
                  <a:pt x="14886" y="4259"/>
                </a:lnTo>
                <a:lnTo>
                  <a:pt x="20714" y="0"/>
                </a:lnTo>
                <a:close/>
                <a:moveTo>
                  <a:pt x="21569" y="0"/>
                </a:moveTo>
                <a:lnTo>
                  <a:pt x="15735" y="4259"/>
                </a:lnTo>
                <a:lnTo>
                  <a:pt x="15845" y="4259"/>
                </a:lnTo>
                <a:lnTo>
                  <a:pt x="21674" y="0"/>
                </a:lnTo>
                <a:close/>
                <a:moveTo>
                  <a:pt x="22523" y="0"/>
                </a:moveTo>
                <a:lnTo>
                  <a:pt x="16695" y="4259"/>
                </a:lnTo>
                <a:lnTo>
                  <a:pt x="16799" y="4259"/>
                </a:lnTo>
                <a:lnTo>
                  <a:pt x="22633" y="0"/>
                </a:lnTo>
                <a:close/>
                <a:moveTo>
                  <a:pt x="23483" y="0"/>
                </a:moveTo>
                <a:lnTo>
                  <a:pt x="17649" y="4259"/>
                </a:lnTo>
                <a:lnTo>
                  <a:pt x="17759" y="4259"/>
                </a:lnTo>
                <a:lnTo>
                  <a:pt x="23587" y="0"/>
                </a:lnTo>
                <a:close/>
                <a:moveTo>
                  <a:pt x="24437" y="0"/>
                </a:moveTo>
                <a:lnTo>
                  <a:pt x="18609" y="4259"/>
                </a:lnTo>
                <a:lnTo>
                  <a:pt x="18713" y="4259"/>
                </a:lnTo>
                <a:lnTo>
                  <a:pt x="24547" y="0"/>
                </a:lnTo>
                <a:close/>
                <a:moveTo>
                  <a:pt x="25398" y="0"/>
                </a:moveTo>
                <a:lnTo>
                  <a:pt x="19568" y="4259"/>
                </a:lnTo>
                <a:lnTo>
                  <a:pt x="19674" y="4259"/>
                </a:lnTo>
                <a:lnTo>
                  <a:pt x="25502" y="0"/>
                </a:lnTo>
                <a:close/>
                <a:moveTo>
                  <a:pt x="26357" y="0"/>
                </a:moveTo>
                <a:lnTo>
                  <a:pt x="20523" y="4259"/>
                </a:lnTo>
                <a:lnTo>
                  <a:pt x="20633" y="4259"/>
                </a:lnTo>
                <a:lnTo>
                  <a:pt x="26462" y="0"/>
                </a:lnTo>
                <a:close/>
                <a:moveTo>
                  <a:pt x="27311" y="0"/>
                </a:moveTo>
                <a:lnTo>
                  <a:pt x="21483" y="4259"/>
                </a:lnTo>
                <a:lnTo>
                  <a:pt x="21588" y="4259"/>
                </a:lnTo>
                <a:lnTo>
                  <a:pt x="27421" y="0"/>
                </a:lnTo>
                <a:close/>
                <a:moveTo>
                  <a:pt x="28271" y="0"/>
                </a:moveTo>
                <a:lnTo>
                  <a:pt x="22437" y="4259"/>
                </a:lnTo>
                <a:lnTo>
                  <a:pt x="22547" y="4259"/>
                </a:lnTo>
                <a:lnTo>
                  <a:pt x="28376" y="0"/>
                </a:lnTo>
                <a:close/>
                <a:moveTo>
                  <a:pt x="29225" y="0"/>
                </a:moveTo>
                <a:lnTo>
                  <a:pt x="23397" y="4259"/>
                </a:lnTo>
                <a:lnTo>
                  <a:pt x="23501" y="4259"/>
                </a:lnTo>
                <a:lnTo>
                  <a:pt x="29335" y="0"/>
                </a:lnTo>
                <a:close/>
                <a:moveTo>
                  <a:pt x="30185" y="0"/>
                </a:moveTo>
                <a:lnTo>
                  <a:pt x="24356" y="4259"/>
                </a:lnTo>
                <a:lnTo>
                  <a:pt x="24461" y="4259"/>
                </a:lnTo>
                <a:lnTo>
                  <a:pt x="30290" y="0"/>
                </a:lnTo>
                <a:close/>
                <a:moveTo>
                  <a:pt x="31144" y="0"/>
                </a:moveTo>
                <a:lnTo>
                  <a:pt x="25312" y="4259"/>
                </a:lnTo>
                <a:lnTo>
                  <a:pt x="25420" y="4259"/>
                </a:lnTo>
                <a:lnTo>
                  <a:pt x="31250" y="0"/>
                </a:lnTo>
                <a:close/>
                <a:moveTo>
                  <a:pt x="32100" y="0"/>
                </a:moveTo>
                <a:lnTo>
                  <a:pt x="26271" y="4259"/>
                </a:lnTo>
                <a:lnTo>
                  <a:pt x="26376" y="4259"/>
                </a:lnTo>
                <a:lnTo>
                  <a:pt x="32204"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Play" panose="00000800000000000000"/>
              <a:buNone/>
            </a:pPr>
            <a:endParaRPr sz="2400">
              <a:solidFill>
                <a:schemeClr val="lt1"/>
              </a:solidFill>
              <a:latin typeface="Play" panose="00000800000000000000"/>
              <a:ea typeface="Play" panose="00000800000000000000"/>
              <a:cs typeface="Play" panose="00000800000000000000"/>
              <a:sym typeface="Play" panose="00000800000000000000"/>
            </a:endParaRPr>
          </a:p>
        </p:txBody>
      </p:sp>
      <p:grpSp>
        <p:nvGrpSpPr>
          <p:cNvPr id="291" name="Google Shape;291;p3"/>
          <p:cNvGrpSpPr/>
          <p:nvPr/>
        </p:nvGrpSpPr>
        <p:grpSpPr>
          <a:xfrm>
            <a:off x="10500161" y="342421"/>
            <a:ext cx="1260310" cy="478373"/>
            <a:chOff x="9084448" y="355373"/>
            <a:chExt cx="4104449" cy="1557917"/>
          </a:xfrm>
        </p:grpSpPr>
        <p:grpSp>
          <p:nvGrpSpPr>
            <p:cNvPr id="292" name="Google Shape;292;p3"/>
            <p:cNvGrpSpPr/>
            <p:nvPr/>
          </p:nvGrpSpPr>
          <p:grpSpPr>
            <a:xfrm>
              <a:off x="9089046" y="1733876"/>
              <a:ext cx="3602281" cy="179414"/>
              <a:chOff x="1697433" y="2144622"/>
              <a:chExt cx="3028596" cy="159501"/>
            </a:xfrm>
          </p:grpSpPr>
          <p:sp>
            <p:nvSpPr>
              <p:cNvPr id="293" name="Google Shape;293;p3"/>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94" name="Google Shape;294;p3"/>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95" name="Google Shape;295;p3"/>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96" name="Google Shape;296;p3"/>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97" name="Google Shape;297;p3"/>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98" name="Google Shape;298;p3"/>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99" name="Google Shape;299;p3"/>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0" name="Google Shape;300;p3"/>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1" name="Google Shape;301;p3"/>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2" name="Google Shape;302;p3"/>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3" name="Google Shape;303;p3"/>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4" name="Google Shape;304;p3"/>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5" name="Google Shape;305;p3"/>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6" name="Google Shape;306;p3"/>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7" name="Google Shape;307;p3"/>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8" name="Google Shape;308;p3"/>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09" name="Google Shape;309;p3"/>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0" name="Google Shape;310;p3"/>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1" name="Google Shape;311;p3"/>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2" name="Google Shape;312;p3"/>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3" name="Google Shape;313;p3"/>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4" name="Google Shape;314;p3"/>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5" name="Google Shape;315;p3"/>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6" name="Google Shape;316;p3"/>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7" name="Google Shape;317;p3"/>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18" name="Google Shape;318;p3"/>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19" name="Google Shape;319;p3"/>
            <p:cNvGrpSpPr/>
            <p:nvPr/>
          </p:nvGrpSpPr>
          <p:grpSpPr>
            <a:xfrm>
              <a:off x="9084448" y="355373"/>
              <a:ext cx="4104449" cy="1123243"/>
              <a:chOff x="1693567" y="919118"/>
              <a:chExt cx="3450791" cy="998576"/>
            </a:xfrm>
          </p:grpSpPr>
          <p:grpSp>
            <p:nvGrpSpPr>
              <p:cNvPr id="320" name="Google Shape;320;p3"/>
              <p:cNvGrpSpPr/>
              <p:nvPr/>
            </p:nvGrpSpPr>
            <p:grpSpPr>
              <a:xfrm>
                <a:off x="1997586" y="1717411"/>
                <a:ext cx="2782094" cy="200283"/>
                <a:chOff x="1997586" y="1717411"/>
                <a:chExt cx="2782094" cy="200283"/>
              </a:xfrm>
            </p:grpSpPr>
            <p:sp>
              <p:nvSpPr>
                <p:cNvPr id="321" name="Google Shape;321;p3"/>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2" name="Google Shape;322;p3"/>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3" name="Google Shape;323;p3"/>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4" name="Google Shape;324;p3"/>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5" name="Google Shape;325;p3"/>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6" name="Google Shape;326;p3"/>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7" name="Google Shape;327;p3"/>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8" name="Google Shape;328;p3"/>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29" name="Google Shape;329;p3"/>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30" name="Google Shape;330;p3"/>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31" name="Google Shape;331;p3"/>
              <p:cNvGrpSpPr/>
              <p:nvPr/>
            </p:nvGrpSpPr>
            <p:grpSpPr>
              <a:xfrm>
                <a:off x="1693567" y="919118"/>
                <a:ext cx="3450791" cy="601755"/>
                <a:chOff x="1693567" y="919118"/>
                <a:chExt cx="3450791" cy="601755"/>
              </a:xfrm>
            </p:grpSpPr>
            <p:sp>
              <p:nvSpPr>
                <p:cNvPr id="332" name="Google Shape;332;p3"/>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33" name="Google Shape;333;p3"/>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34" name="Google Shape;334;p3"/>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35" name="Google Shape;335;p3"/>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36" name="Google Shape;336;p3"/>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337" name="Google Shape;337;p3"/>
          <p:cNvGrpSpPr/>
          <p:nvPr/>
        </p:nvGrpSpPr>
        <p:grpSpPr>
          <a:xfrm>
            <a:off x="1287625" y="403679"/>
            <a:ext cx="1284590" cy="239364"/>
            <a:chOff x="5417300" y="923794"/>
            <a:chExt cx="1498875" cy="279293"/>
          </a:xfrm>
        </p:grpSpPr>
        <p:grpSp>
          <p:nvGrpSpPr>
            <p:cNvPr id="338" name="Google Shape;338;p3"/>
            <p:cNvGrpSpPr/>
            <p:nvPr/>
          </p:nvGrpSpPr>
          <p:grpSpPr>
            <a:xfrm>
              <a:off x="5418153" y="923794"/>
              <a:ext cx="1444631" cy="207610"/>
              <a:chOff x="5418153" y="923794"/>
              <a:chExt cx="1444631" cy="207610"/>
            </a:xfrm>
          </p:grpSpPr>
          <p:sp>
            <p:nvSpPr>
              <p:cNvPr id="339" name="Google Shape;339;p3"/>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0" name="Google Shape;340;p3"/>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1" name="Google Shape;341;p3"/>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2" name="Google Shape;342;p3"/>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3" name="Google Shape;343;p3"/>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4" name="Google Shape;344;p3"/>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5" name="Google Shape;345;p3"/>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6" name="Google Shape;346;p3"/>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7" name="Google Shape;347;p3"/>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8" name="Google Shape;348;p3"/>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49" name="Google Shape;349;p3"/>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0" name="Google Shape;350;p3"/>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1" name="Google Shape;351;p3"/>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2" name="Google Shape;352;p3"/>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3" name="Google Shape;353;p3"/>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4" name="Google Shape;354;p3"/>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5" name="Google Shape;355;p3"/>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356" name="Google Shape;356;p3"/>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57" name="Google Shape;357;p3"/>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4" name="Title 3"/>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6" name="Text Placeholder 5"/>
          <p:cNvSpPr>
            <a:spLocks noGrp="1"/>
          </p:cNvSpPr>
          <p:nvPr>
            <p:ph type="body" idx="1"/>
          </p:nvPr>
        </p:nvSpPr>
        <p:spPr/>
        <p:txBody>
          <a:bodyPr/>
          <a:p>
            <a:endParaRPr lang="en-US"/>
          </a:p>
        </p:txBody>
      </p:sp>
      <p:sp>
        <p:nvSpPr>
          <p:cNvPr id="363" name="Google Shape;363;p4"/>
          <p:cNvSpPr/>
          <p:nvPr/>
        </p:nvSpPr>
        <p:spPr>
          <a:xfrm>
            <a:off x="647700" y="798195"/>
            <a:ext cx="11093450" cy="5859780"/>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55712" y="16192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48335" y="800735"/>
            <a:ext cx="9100185" cy="882650"/>
          </a:xfrm>
          <a:prstGeom prst="rect">
            <a:avLst/>
          </a:prstGeom>
          <a:solidFill>
            <a:srgbClr val="136F6D"/>
          </a:solidFill>
          <a:ln>
            <a:noFill/>
          </a:ln>
        </p:spPr>
        <p:txBody>
          <a:bodyPr spcFirstLastPara="1" wrap="square" lIns="91425" tIns="91425" rIns="91425" bIns="91425" anchor="b" anchorCtr="0">
            <a:noAutofit/>
          </a:bodyPr>
          <a:lstStyle/>
          <a:p>
            <a:pPr marL="0" indent="0" algn="just">
              <a:lnSpc>
                <a:spcPct val="90000"/>
              </a:lnSpc>
              <a:buClr>
                <a:srgbClr val="051357"/>
              </a:buClr>
              <a:buSzPts val="4800"/>
              <a:buFont typeface="Play" panose="00000800000000000000"/>
              <a:buNone/>
            </a:pPr>
            <a:endParaRPr lang="en-US" sz="4000">
              <a:solidFill>
                <a:schemeClr val="lt1"/>
              </a:solidFill>
              <a:latin typeface="Play" panose="00000800000000000000"/>
              <a:ea typeface="Play" panose="00000800000000000000"/>
              <a:cs typeface="Play" panose="00000800000000000000"/>
              <a:sym typeface="Play" panose="00000800000000000000"/>
            </a:endParaRPr>
          </a:p>
          <a:p>
            <a:pPr marL="0" indent="0" algn="just">
              <a:lnSpc>
                <a:spcPct val="90000"/>
              </a:lnSpc>
              <a:buClr>
                <a:srgbClr val="051357"/>
              </a:buClr>
              <a:buSzPts val="4800"/>
              <a:buFont typeface="Play" panose="00000800000000000000"/>
              <a:buNone/>
            </a:pPr>
            <a:endParaRPr lang="en-US" sz="4000">
              <a:solidFill>
                <a:schemeClr val="lt1"/>
              </a:solidFill>
              <a:latin typeface="Play" panose="00000800000000000000"/>
              <a:ea typeface="Play" panose="00000800000000000000"/>
              <a:cs typeface="Play" panose="00000800000000000000"/>
              <a:sym typeface="Play" panose="00000800000000000000"/>
            </a:endParaRPr>
          </a:p>
          <a:p>
            <a:pPr marL="0" indent="0" algn="just">
              <a:lnSpc>
                <a:spcPct val="90000"/>
              </a:lnSpc>
              <a:buClr>
                <a:srgbClr val="051357"/>
              </a:buClr>
              <a:buSzPts val="4800"/>
              <a:buFont typeface="Play" panose="00000800000000000000"/>
              <a:buNone/>
            </a:pPr>
            <a:endParaRPr lang="en-US" sz="4000">
              <a:solidFill>
                <a:schemeClr val="lt1"/>
              </a:solidFill>
              <a:latin typeface="Play" panose="00000800000000000000"/>
              <a:ea typeface="Play" panose="00000800000000000000"/>
              <a:cs typeface="Play" panose="00000800000000000000"/>
              <a:sym typeface="Play" panose="00000800000000000000"/>
            </a:endParaRPr>
          </a:p>
        </p:txBody>
      </p:sp>
      <p:grpSp>
        <p:nvGrpSpPr>
          <p:cNvPr id="368" name="Google Shape;368;p4"/>
          <p:cNvGrpSpPr/>
          <p:nvPr/>
        </p:nvGrpSpPr>
        <p:grpSpPr>
          <a:xfrm>
            <a:off x="10329845" y="106660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pic>
        <p:nvPicPr>
          <p:cNvPr id="9" name="Picture Placeholder 8"/>
          <p:cNvPicPr>
            <a:picLocks noChangeAspect="1"/>
          </p:cNvPicPr>
          <p:nvPr>
            <p:ph type="pic" idx="2"/>
          </p:nvPr>
        </p:nvPicPr>
        <p:blipFill>
          <a:blip r:embed="rId3"/>
          <a:stretch>
            <a:fillRect/>
          </a:stretch>
        </p:blipFill>
        <p:spPr>
          <a:xfrm>
            <a:off x="1264285" y="1801495"/>
            <a:ext cx="3281045" cy="2318385"/>
          </a:xfrm>
          <a:prstGeom prst="rect">
            <a:avLst/>
          </a:prstGeom>
        </p:spPr>
      </p:pic>
      <p:sp>
        <p:nvSpPr>
          <p:cNvPr id="2" name="Text Box 1"/>
          <p:cNvSpPr txBox="1"/>
          <p:nvPr/>
        </p:nvSpPr>
        <p:spPr>
          <a:xfrm>
            <a:off x="742950" y="810260"/>
            <a:ext cx="7567295" cy="706755"/>
          </a:xfrm>
          <a:prstGeom prst="rect">
            <a:avLst/>
          </a:prstGeom>
          <a:noFill/>
        </p:spPr>
        <p:txBody>
          <a:bodyPr wrap="square" rtlCol="0">
            <a:spAutoFit/>
          </a:bodyPr>
          <a:p>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4. Demo sản phẩm : </a:t>
            </a:r>
            <a:endParaRPr lang="en-US" sz="4000" b="1">
              <a:latin typeface="Times New Roman" panose="02020603050405020304" charset="0"/>
              <a:cs typeface="Times New Roman" panose="02020603050405020304" charset="0"/>
            </a:endParaRPr>
          </a:p>
        </p:txBody>
      </p:sp>
      <p:pic>
        <p:nvPicPr>
          <p:cNvPr id="10" name="Picture 9"/>
          <p:cNvPicPr>
            <a:picLocks noChangeAspect="1"/>
          </p:cNvPicPr>
          <p:nvPr/>
        </p:nvPicPr>
        <p:blipFill>
          <a:blip r:embed="rId4"/>
          <a:stretch>
            <a:fillRect/>
          </a:stretch>
        </p:blipFill>
        <p:spPr>
          <a:xfrm>
            <a:off x="1283335" y="4232275"/>
            <a:ext cx="3261995" cy="2286635"/>
          </a:xfrm>
          <a:prstGeom prst="rect">
            <a:avLst/>
          </a:prstGeom>
        </p:spPr>
      </p:pic>
      <p:pic>
        <p:nvPicPr>
          <p:cNvPr id="11" name="Picture 10"/>
          <p:cNvPicPr>
            <a:picLocks noChangeAspect="1"/>
          </p:cNvPicPr>
          <p:nvPr/>
        </p:nvPicPr>
        <p:blipFill>
          <a:blip r:embed="rId5"/>
          <a:stretch>
            <a:fillRect/>
          </a:stretch>
        </p:blipFill>
        <p:spPr>
          <a:xfrm>
            <a:off x="4772025" y="1766570"/>
            <a:ext cx="5253990" cy="3875405"/>
          </a:xfrm>
          <a:prstGeom prst="rect">
            <a:avLst/>
          </a:prstGeom>
        </p:spPr>
      </p:pic>
      <p:sp>
        <p:nvSpPr>
          <p:cNvPr id="12" name="Flowchart: Preparation 11"/>
          <p:cNvSpPr/>
          <p:nvPr/>
        </p:nvSpPr>
        <p:spPr>
          <a:xfrm>
            <a:off x="4743450" y="5749290"/>
            <a:ext cx="6219825" cy="657860"/>
          </a:xfrm>
          <a:prstGeom prst="flowChartPreparation">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5525135" y="5838190"/>
            <a:ext cx="4895850" cy="398780"/>
          </a:xfrm>
          <a:prstGeom prst="rect">
            <a:avLst/>
          </a:prstGeom>
          <a:noFill/>
        </p:spPr>
        <p:txBody>
          <a:bodyPr wrap="square" rtlCol="0">
            <a:spAutoFit/>
          </a:bodyPr>
          <a:p>
            <a:r>
              <a:rPr lang="en-US" sz="2000" b="1">
                <a:solidFill>
                  <a:schemeClr val="bg1"/>
                </a:solidFill>
                <a:latin typeface="Times New Roman" panose="02020603050405020304" charset="0"/>
                <a:cs typeface="Times New Roman" panose="02020603050405020304" charset="0"/>
              </a:rPr>
              <a:t>Hình ảnh demo sản phẩm Smart Home</a:t>
            </a:r>
            <a:endParaRPr lang="en-US" sz="2000" b="1">
              <a:solidFill>
                <a:schemeClr val="bg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4" name="Title 3"/>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6" name="Text Placeholder 5"/>
          <p:cNvSpPr>
            <a:spLocks noGrp="1"/>
          </p:cNvSpPr>
          <p:nvPr>
            <p:ph type="body" idx="1"/>
          </p:nvPr>
        </p:nvSpPr>
        <p:spPr/>
        <p:txBody>
          <a:bodyPr/>
          <a:p>
            <a:endParaRPr lang="en-US"/>
          </a:p>
        </p:txBody>
      </p:sp>
      <p:sp>
        <p:nvSpPr>
          <p:cNvPr id="363" name="Google Shape;363;p4"/>
          <p:cNvSpPr/>
          <p:nvPr/>
        </p:nvSpPr>
        <p:spPr>
          <a:xfrm>
            <a:off x="647700" y="798195"/>
            <a:ext cx="11093450" cy="5350510"/>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55712"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48335" y="791210"/>
            <a:ext cx="9100185" cy="882650"/>
          </a:xfrm>
          <a:prstGeom prst="rect">
            <a:avLst/>
          </a:prstGeom>
          <a:solidFill>
            <a:srgbClr val="136F6D"/>
          </a:solidFill>
          <a:ln>
            <a:noFill/>
          </a:ln>
        </p:spPr>
        <p:txBody>
          <a:bodyPr spcFirstLastPara="1" wrap="square" lIns="91425" tIns="91425" rIns="91425" bIns="91425" anchor="b" anchorCtr="0">
            <a:noAutofit/>
          </a:bodyPr>
          <a:lstStyle/>
          <a:p>
            <a:pPr marL="0" indent="0" algn="just">
              <a:lnSpc>
                <a:spcPct val="90000"/>
              </a:lnSpc>
              <a:buClr>
                <a:srgbClr val="051357"/>
              </a:buClr>
              <a:buSzPts val="4800"/>
              <a:buFont typeface="Play" panose="00000800000000000000"/>
              <a:buNone/>
            </a:pPr>
            <a:endParaRPr lang="en-US" sz="4000">
              <a:solidFill>
                <a:schemeClr val="lt1"/>
              </a:solidFill>
              <a:latin typeface="Play" panose="00000800000000000000"/>
              <a:ea typeface="Play" panose="00000800000000000000"/>
              <a:cs typeface="Play" panose="00000800000000000000"/>
              <a:sym typeface="Play" panose="00000800000000000000"/>
            </a:endParaRPr>
          </a:p>
          <a:p>
            <a:pPr marL="0" indent="0" algn="just">
              <a:lnSpc>
                <a:spcPct val="90000"/>
              </a:lnSpc>
              <a:buClr>
                <a:srgbClr val="051357"/>
              </a:buClr>
              <a:buSzPts val="4800"/>
              <a:buFont typeface="Play" panose="00000800000000000000"/>
              <a:buNone/>
            </a:pPr>
            <a:endParaRPr lang="en-US" sz="4000">
              <a:solidFill>
                <a:schemeClr val="lt1"/>
              </a:solidFill>
              <a:latin typeface="Play" panose="00000800000000000000"/>
              <a:ea typeface="Play" panose="00000800000000000000"/>
              <a:cs typeface="Play" panose="00000800000000000000"/>
              <a:sym typeface="Play" panose="00000800000000000000"/>
            </a:endParaRPr>
          </a:p>
          <a:p>
            <a:pPr marL="0" indent="0" algn="just">
              <a:lnSpc>
                <a:spcPct val="90000"/>
              </a:lnSpc>
              <a:buClr>
                <a:srgbClr val="051357"/>
              </a:buClr>
              <a:buSzPts val="4800"/>
              <a:buFont typeface="Play" panose="00000800000000000000"/>
              <a:buNone/>
            </a:pPr>
            <a:endParaRPr lang="en-US" sz="4000">
              <a:solidFill>
                <a:schemeClr val="lt1"/>
              </a:solidFill>
              <a:latin typeface="Play" panose="00000800000000000000"/>
              <a:ea typeface="Play" panose="00000800000000000000"/>
              <a:cs typeface="Play" panose="00000800000000000000"/>
              <a:sym typeface="Play" panose="00000800000000000000"/>
            </a:endParaRPr>
          </a:p>
        </p:txBody>
      </p:sp>
      <p:grpSp>
        <p:nvGrpSpPr>
          <p:cNvPr id="368" name="Google Shape;368;p4"/>
          <p:cNvGrpSpPr/>
          <p:nvPr/>
        </p:nvGrpSpPr>
        <p:grpSpPr>
          <a:xfrm>
            <a:off x="10329845" y="10475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2" name="Text Box 1"/>
          <p:cNvSpPr txBox="1"/>
          <p:nvPr/>
        </p:nvSpPr>
        <p:spPr>
          <a:xfrm>
            <a:off x="742950" y="791210"/>
            <a:ext cx="7567295" cy="706755"/>
          </a:xfrm>
          <a:prstGeom prst="rect">
            <a:avLst/>
          </a:prstGeom>
          <a:noFill/>
        </p:spPr>
        <p:txBody>
          <a:bodyPr wrap="square" rtlCol="0">
            <a:spAutoFit/>
          </a:bodyPr>
          <a:p>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4. Demo sản phẩm : </a:t>
            </a:r>
            <a:endParaRPr lang="en-US" sz="4000" b="1">
              <a:latin typeface="Times New Roman" panose="02020603050405020304" charset="0"/>
              <a:cs typeface="Times New Roman" panose="02020603050405020304" charset="0"/>
            </a:endParaRPr>
          </a:p>
        </p:txBody>
      </p:sp>
      <p:sp>
        <p:nvSpPr>
          <p:cNvPr id="7" name="Rounded Rectangle 6"/>
          <p:cNvSpPr/>
          <p:nvPr/>
        </p:nvSpPr>
        <p:spPr>
          <a:xfrm>
            <a:off x="1268730" y="1975485"/>
            <a:ext cx="9433560" cy="3619500"/>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1672590" y="2192020"/>
            <a:ext cx="8656955" cy="3169285"/>
          </a:xfrm>
          <a:prstGeom prst="rect">
            <a:avLst/>
          </a:prstGeom>
          <a:noFill/>
        </p:spPr>
        <p:txBody>
          <a:bodyPr wrap="square" rtlCol="0">
            <a:spAutoFit/>
          </a:bodyPr>
          <a:p>
            <a:r>
              <a:rPr lang="en-US" sz="2800" b="1">
                <a:solidFill>
                  <a:schemeClr val="bg1"/>
                </a:solidFill>
                <a:latin typeface="Times New Roman" panose="02020603050405020304" charset="0"/>
                <a:cs typeface="Times New Roman" panose="02020603050405020304" charset="0"/>
              </a:rPr>
              <a:t>- Một số thao tác Demo trên sản phẩm FPT Smart Home:</a:t>
            </a:r>
            <a:endParaRPr lang="en-US" sz="2800" b="1">
              <a:solidFill>
                <a:schemeClr val="bg1"/>
              </a:solidFill>
              <a:latin typeface="Times New Roman" panose="02020603050405020304" charset="0"/>
              <a:cs typeface="Times New Roman" panose="02020603050405020304" charset="0"/>
            </a:endParaRPr>
          </a:p>
          <a:p>
            <a:r>
              <a:rPr lang="en-US" sz="2400">
                <a:solidFill>
                  <a:schemeClr val="bg1"/>
                </a:solidFill>
                <a:latin typeface="Times New Roman" panose="02020603050405020304" charset="0"/>
                <a:cs typeface="Times New Roman" panose="02020603050405020304" charset="0"/>
              </a:rPr>
              <a:t>+ Bật tắt các thiết bị điện trong nhà như công tắc bình thường.</a:t>
            </a:r>
            <a:endParaRPr lang="en-US" sz="2400">
              <a:solidFill>
                <a:schemeClr val="bg1"/>
              </a:solidFill>
              <a:latin typeface="Times New Roman" panose="02020603050405020304" charset="0"/>
              <a:cs typeface="Times New Roman" panose="02020603050405020304" charset="0"/>
            </a:endParaRPr>
          </a:p>
          <a:p>
            <a:r>
              <a:rPr lang="en-US" sz="2400">
                <a:solidFill>
                  <a:schemeClr val="bg1"/>
                </a:solidFill>
                <a:latin typeface="Times New Roman" panose="02020603050405020304" charset="0"/>
                <a:cs typeface="Times New Roman" panose="02020603050405020304" charset="0"/>
              </a:rPr>
              <a:t>+ Bật tắt thiết bị điện </a:t>
            </a:r>
            <a:r>
              <a:rPr lang="en-US" sz="2400">
                <a:solidFill>
                  <a:schemeClr val="bg1"/>
                </a:solidFill>
                <a:latin typeface="Times New Roman" panose="02020603050405020304" charset="0"/>
                <a:cs typeface="Times New Roman" panose="02020603050405020304" charset="0"/>
                <a:sym typeface="+mn-ea"/>
              </a:rPr>
              <a:t>trong nhà </a:t>
            </a:r>
            <a:r>
              <a:rPr lang="en-US" sz="2400">
                <a:solidFill>
                  <a:schemeClr val="bg1"/>
                </a:solidFill>
                <a:latin typeface="Times New Roman" panose="02020603050405020304" charset="0"/>
                <a:cs typeface="Times New Roman" panose="02020603050405020304" charset="0"/>
              </a:rPr>
              <a:t>qua điện thoại.</a:t>
            </a:r>
            <a:endParaRPr lang="en-US" sz="2400">
              <a:solidFill>
                <a:schemeClr val="bg1"/>
              </a:solidFill>
              <a:latin typeface="Times New Roman" panose="02020603050405020304" charset="0"/>
              <a:cs typeface="Times New Roman" panose="02020603050405020304" charset="0"/>
            </a:endParaRPr>
          </a:p>
          <a:p>
            <a:r>
              <a:rPr lang="en-US" sz="2400">
                <a:solidFill>
                  <a:schemeClr val="bg1"/>
                </a:solidFill>
                <a:latin typeface="Times New Roman" panose="02020603050405020304" charset="0"/>
                <a:cs typeface="Times New Roman" panose="02020603050405020304" charset="0"/>
              </a:rPr>
              <a:t>+ Bật tắt thiết bị điện trong nhà thông qua giọng nói.</a:t>
            </a:r>
            <a:endParaRPr lang="en-US" sz="2400">
              <a:solidFill>
                <a:schemeClr val="bg1"/>
              </a:solidFill>
              <a:latin typeface="Times New Roman" panose="02020603050405020304" charset="0"/>
              <a:cs typeface="Times New Roman" panose="02020603050405020304" charset="0"/>
            </a:endParaRPr>
          </a:p>
          <a:p>
            <a:r>
              <a:rPr lang="en-US" sz="2400">
                <a:solidFill>
                  <a:schemeClr val="bg1"/>
                </a:solidFill>
                <a:latin typeface="Times New Roman" panose="02020603050405020304" charset="0"/>
                <a:cs typeface="Times New Roman" panose="02020603050405020304" charset="0"/>
              </a:rPr>
              <a:t>+ Đặt lịch và và hẹn giờ để bật tắt các thiết bị điện.</a:t>
            </a:r>
            <a:endParaRPr lang="en-US" sz="2400">
              <a:solidFill>
                <a:schemeClr val="bg1"/>
              </a:solidFill>
              <a:latin typeface="Times New Roman" panose="02020603050405020304" charset="0"/>
              <a:cs typeface="Times New Roman" panose="02020603050405020304" charset="0"/>
            </a:endParaRPr>
          </a:p>
          <a:p>
            <a:r>
              <a:rPr lang="en-US" sz="2400">
                <a:solidFill>
                  <a:schemeClr val="bg1"/>
                </a:solidFill>
                <a:latin typeface="Times New Roman" panose="02020603050405020304" charset="0"/>
                <a:cs typeface="Times New Roman" panose="02020603050405020304" charset="0"/>
              </a:rPr>
              <a:t>+ Sử dụng cảm biến để điều khiển các thiết bị điện trong nhà.</a:t>
            </a:r>
            <a:endParaRPr lang="en-US" sz="2400">
              <a:solidFill>
                <a:schemeClr val="bg1"/>
              </a:solidFill>
              <a:latin typeface="Times New Roman" panose="02020603050405020304" charset="0"/>
              <a:cs typeface="Times New Roman" panose="02020603050405020304" charset="0"/>
            </a:endParaRPr>
          </a:p>
          <a:p>
            <a:r>
              <a:rPr lang="en-US" sz="2400">
                <a:solidFill>
                  <a:schemeClr val="bg1"/>
                </a:solidFill>
                <a:latin typeface="Times New Roman" panose="02020603050405020304" charset="0"/>
                <a:cs typeface="Times New Roman" panose="02020603050405020304" charset="0"/>
              </a:rPr>
              <a:t>+ Viết kịch bản cho ngôi nhà của bạn.</a:t>
            </a:r>
            <a:endParaRPr lang="en-US" sz="2400">
              <a:solidFill>
                <a:schemeClr val="bg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4" name="Title 3"/>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5" name="Text Placeholder 4"/>
          <p:cNvSpPr>
            <a:spLocks noGrp="1"/>
          </p:cNvSpPr>
          <p:nvPr>
            <p:ph type="body" idx="1"/>
          </p:nvPr>
        </p:nvSpPr>
        <p:spPr/>
        <p:txBody>
          <a:bodyPr/>
          <a:p>
            <a:endParaRPr lang="en-US"/>
          </a:p>
        </p:txBody>
      </p:sp>
      <p:sp>
        <p:nvSpPr>
          <p:cNvPr id="363" name="Google Shape;363;p4"/>
          <p:cNvSpPr/>
          <p:nvPr/>
        </p:nvSpPr>
        <p:spPr>
          <a:xfrm>
            <a:off x="647700" y="819150"/>
            <a:ext cx="11093450" cy="5804535"/>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74762"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40080" y="819150"/>
            <a:ext cx="9100185" cy="742950"/>
          </a:xfrm>
          <a:prstGeom prst="rect">
            <a:avLst/>
          </a:prstGeom>
          <a:solidFill>
            <a:srgbClr val="136F6D"/>
          </a:solidFill>
          <a:ln>
            <a:noFill/>
          </a:ln>
        </p:spPr>
        <p:txBody>
          <a:bodyPr spcFirstLastPara="1" wrap="square" lIns="91425" tIns="91425" rIns="91425" bIns="91425" anchor="b" anchorCtr="0">
            <a:noAutofit/>
          </a:bodyPr>
          <a:lstStyle/>
          <a:p>
            <a:pPr marL="0" marR="0" lvl="0" indent="0" algn="just" rtl="0">
              <a:lnSpc>
                <a:spcPct val="90000"/>
              </a:lnSpc>
              <a:spcBef>
                <a:spcPts val="0"/>
              </a:spcBef>
              <a:spcAft>
                <a:spcPts val="0"/>
              </a:spcAft>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marR="0" lvl="0" indent="0" algn="just" rtl="0">
              <a:lnSpc>
                <a:spcPct val="90000"/>
              </a:lnSpc>
              <a:spcBef>
                <a:spcPts val="0"/>
              </a:spcBef>
              <a:spcAft>
                <a:spcPts val="0"/>
              </a:spcAft>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marR="0" lvl="0" indent="0" algn="just" rtl="0">
              <a:lnSpc>
                <a:spcPct val="90000"/>
              </a:lnSpc>
              <a:spcBef>
                <a:spcPts val="0"/>
              </a:spcBef>
              <a:spcAft>
                <a:spcPts val="0"/>
              </a:spcAft>
              <a:buClr>
                <a:srgbClr val="051357"/>
              </a:buClr>
              <a:buSzPts val="4800"/>
              <a:buFont typeface="Play" panose="00000800000000000000"/>
              <a:buNone/>
            </a:pP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1.1 Khái niệm Smart Home :</a:t>
            </a: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8" name="Rounded Rectangular Callout 7"/>
          <p:cNvSpPr/>
          <p:nvPr/>
        </p:nvSpPr>
        <p:spPr>
          <a:xfrm>
            <a:off x="7387590" y="1904365"/>
            <a:ext cx="2952750" cy="1142365"/>
          </a:xfrm>
          <a:prstGeom prst="wedgeRoundRectCallout">
            <a:avLst>
              <a:gd name="adj1" fmla="val -49863"/>
              <a:gd name="adj2" fmla="val 90168"/>
              <a:gd name="adj3" fmla="val 16667"/>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7556500" y="2016760"/>
            <a:ext cx="2844800" cy="829945"/>
          </a:xfrm>
          <a:prstGeom prst="rect">
            <a:avLst/>
          </a:prstGeom>
          <a:noFill/>
        </p:spPr>
        <p:txBody>
          <a:bodyPr wrap="square" rtlCol="0">
            <a:spAutoFit/>
          </a:bodyPr>
          <a:p>
            <a:r>
              <a:rPr lang="en-US" sz="2400" b="1">
                <a:solidFill>
                  <a:schemeClr val="bg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sym typeface="+mn-ea"/>
              </a:rPr>
              <a:t>Nhà thông minh (</a:t>
            </a:r>
            <a:r>
              <a:rPr lang="en-US" sz="2400" b="1">
                <a:solidFill>
                  <a:schemeClr val="bg1"/>
                </a:solidFill>
                <a:latin typeface="Times New Roman" panose="02020603050405020304" charset="0"/>
                <a:cs typeface="Times New Roman" panose="02020603050405020304" charset="0"/>
                <a:sym typeface="+mn-ea"/>
              </a:rPr>
              <a:t>SmartHome</a:t>
            </a:r>
            <a:r>
              <a:rPr lang="en-US" sz="2400" b="1">
                <a:solidFill>
                  <a:schemeClr val="bg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sym typeface="+mn-ea"/>
              </a:rPr>
              <a:t>) là gì?</a:t>
            </a:r>
            <a:endParaRPr lang="en-US" sz="2400" b="1">
              <a:solidFill>
                <a:schemeClr val="bg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sym typeface="+mn-ea"/>
            </a:endParaRPr>
          </a:p>
        </p:txBody>
      </p:sp>
      <p:sp>
        <p:nvSpPr>
          <p:cNvPr id="13" name="Rounded Rectangle 12"/>
          <p:cNvSpPr/>
          <p:nvPr/>
        </p:nvSpPr>
        <p:spPr>
          <a:xfrm>
            <a:off x="7406005" y="3870960"/>
            <a:ext cx="3955415" cy="1897380"/>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7456805" y="4004945"/>
            <a:ext cx="3886835" cy="1630045"/>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N</a:t>
            </a:r>
            <a:r>
              <a:rPr lang="en-US" sz="2000">
                <a:solidFill>
                  <a:schemeClr val="bg1"/>
                </a:solidFill>
                <a:latin typeface="Times New Roman" panose="02020603050405020304" charset="0"/>
                <a:cs typeface="Times New Roman" panose="02020603050405020304" charset="0"/>
                <a:sym typeface="+mn-ea"/>
              </a:rPr>
              <a:t>hà thông mình</a:t>
            </a:r>
            <a:r>
              <a:rPr lang="en-US" sz="2000">
                <a:solidFill>
                  <a:schemeClr val="bg1"/>
                </a:solidFill>
                <a:latin typeface="Times New Roman" panose="02020603050405020304" charset="0"/>
                <a:cs typeface="Times New Roman" panose="02020603050405020304" charset="0"/>
                <a:sym typeface="+mn-ea"/>
              </a:rPr>
              <a:t> (</a:t>
            </a:r>
            <a:r>
              <a:rPr lang="en-US" sz="2000">
                <a:solidFill>
                  <a:schemeClr val="bg1"/>
                </a:solidFill>
                <a:latin typeface="Times New Roman" panose="02020603050405020304" charset="0"/>
                <a:cs typeface="Times New Roman" panose="02020603050405020304" charset="0"/>
                <a:sym typeface="+mn-ea"/>
              </a:rPr>
              <a:t>SmartHome</a:t>
            </a:r>
            <a:r>
              <a:rPr lang="en-US" sz="2000">
                <a:solidFill>
                  <a:schemeClr val="bg1"/>
                </a:solidFill>
                <a:latin typeface="Times New Roman" panose="02020603050405020304" charset="0"/>
                <a:cs typeface="Times New Roman" panose="02020603050405020304" charset="0"/>
                <a:sym typeface="+mn-ea"/>
              </a:rPr>
              <a:t>) là một ngôi nhà hay căn hộ được tự động hoá có điều kiện bởi những trang thiết bị điện tử tiên tiến có kết nối với mạng Internet.</a:t>
            </a:r>
            <a:endParaRPr lang="en-US" sz="2000">
              <a:solidFill>
                <a:schemeClr val="bg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sym typeface="+mn-ea"/>
            </a:endParaRPr>
          </a:p>
        </p:txBody>
      </p:sp>
      <p:pic>
        <p:nvPicPr>
          <p:cNvPr id="16" name="Picture Placeholder 15"/>
          <p:cNvPicPr>
            <a:picLocks noChangeAspect="1"/>
          </p:cNvPicPr>
          <p:nvPr>
            <p:ph type="pic" idx="2"/>
          </p:nvPr>
        </p:nvPicPr>
        <p:blipFill>
          <a:blip r:embed="rId3"/>
          <a:stretch>
            <a:fillRect/>
          </a:stretch>
        </p:blipFill>
        <p:spPr>
          <a:xfrm>
            <a:off x="840105" y="1853565"/>
            <a:ext cx="5746750" cy="44170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2091"/>
        <p:cNvGrpSpPr/>
        <p:nvPr/>
      </p:nvGrpSpPr>
      <p:grpSpPr>
        <a:xfrm>
          <a:off x="0" y="0"/>
          <a:ext cx="0" cy="0"/>
          <a:chOff x="0" y="0"/>
          <a:chExt cx="0" cy="0"/>
        </a:xfrm>
      </p:grpSpPr>
      <p:sp>
        <p:nvSpPr>
          <p:cNvPr id="2092" name="Google Shape;2092;p13"/>
          <p:cNvSpPr/>
          <p:nvPr/>
        </p:nvSpPr>
        <p:spPr>
          <a:xfrm>
            <a:off x="2400300" y="1278379"/>
            <a:ext cx="7569200" cy="4750366"/>
          </a:xfrm>
          <a:prstGeom prst="roundRect">
            <a:avLst>
              <a:gd name="adj" fmla="val 16667"/>
            </a:avLst>
          </a:prstGeom>
          <a:solidFill>
            <a:schemeClr val="lt1">
              <a:alpha val="8588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093" name="Google Shape;2093;p13"/>
          <p:cNvSpPr/>
          <p:nvPr/>
        </p:nvSpPr>
        <p:spPr>
          <a:xfrm>
            <a:off x="-66058" y="2613652"/>
            <a:ext cx="12501900" cy="2287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0" b="1">
                <a:solidFill>
                  <a:srgbClr val="3A3838"/>
                </a:solidFill>
                <a:latin typeface="Play" panose="00000800000000000000"/>
                <a:ea typeface="Play" panose="00000800000000000000"/>
                <a:cs typeface="Play" panose="00000800000000000000"/>
                <a:sym typeface="Play" panose="00000800000000000000"/>
              </a:rPr>
              <a:t>THANK YOU</a:t>
            </a:r>
            <a:endParaRPr lang="en-US" sz="8000" b="1">
              <a:solidFill>
                <a:srgbClr val="3A3838"/>
              </a:solidFill>
              <a:latin typeface="Play" panose="00000800000000000000"/>
              <a:ea typeface="Play" panose="00000800000000000000"/>
              <a:cs typeface="Play" panose="00000800000000000000"/>
              <a:sym typeface="Play" panose="00000800000000000000"/>
            </a:endParaRPr>
          </a:p>
          <a:p>
            <a:pPr marL="0" marR="0" lvl="0" indent="0" algn="ctr" rtl="0">
              <a:spcBef>
                <a:spcPts val="0"/>
              </a:spcBef>
              <a:spcAft>
                <a:spcPts val="0"/>
              </a:spcAft>
              <a:buNone/>
            </a:pPr>
            <a:r>
              <a:rPr lang="en-US" sz="3600" b="1">
                <a:solidFill>
                  <a:srgbClr val="3A3838"/>
                </a:solidFill>
                <a:latin typeface="Play" panose="00000800000000000000"/>
                <a:ea typeface="Play" panose="00000800000000000000"/>
                <a:cs typeface="Play" panose="00000800000000000000"/>
                <a:sym typeface="Play" panose="00000800000000000000"/>
              </a:rPr>
              <a:t> </a:t>
            </a:r>
            <a:endParaRPr lang="en-US" sz="3600" b="1">
              <a:solidFill>
                <a:srgbClr val="3A3838"/>
              </a:solidFill>
              <a:latin typeface="Play" panose="00000800000000000000"/>
              <a:ea typeface="Play" panose="00000800000000000000"/>
              <a:cs typeface="Play" panose="00000800000000000000"/>
              <a:sym typeface="Play" panose="00000800000000000000"/>
            </a:endParaRPr>
          </a:p>
        </p:txBody>
      </p:sp>
      <p:grpSp>
        <p:nvGrpSpPr>
          <p:cNvPr id="2094" name="Google Shape;2094;p13"/>
          <p:cNvGrpSpPr/>
          <p:nvPr/>
        </p:nvGrpSpPr>
        <p:grpSpPr>
          <a:xfrm>
            <a:off x="6479758" y="4197960"/>
            <a:ext cx="2359555" cy="439668"/>
            <a:chOff x="5417300" y="923794"/>
            <a:chExt cx="1498875" cy="279293"/>
          </a:xfrm>
        </p:grpSpPr>
        <p:grpSp>
          <p:nvGrpSpPr>
            <p:cNvPr id="2095" name="Google Shape;2095;p13"/>
            <p:cNvGrpSpPr/>
            <p:nvPr/>
          </p:nvGrpSpPr>
          <p:grpSpPr>
            <a:xfrm>
              <a:off x="5418153" y="923794"/>
              <a:ext cx="1444631" cy="207610"/>
              <a:chOff x="5418153" y="923794"/>
              <a:chExt cx="1444631" cy="207610"/>
            </a:xfrm>
          </p:grpSpPr>
          <p:sp>
            <p:nvSpPr>
              <p:cNvPr id="2096" name="Google Shape;2096;p13"/>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Play" panose="00000800000000000000"/>
                  <a:ea typeface="Play" panose="00000800000000000000"/>
                  <a:cs typeface="Play" panose="00000800000000000000"/>
                  <a:sym typeface="Play" panose="00000800000000000000"/>
                </a:endParaRPr>
              </a:p>
            </p:txBody>
          </p:sp>
          <p:sp>
            <p:nvSpPr>
              <p:cNvPr id="2097" name="Google Shape;2097;p13"/>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Play" panose="00000800000000000000"/>
                  <a:ea typeface="Play" panose="00000800000000000000"/>
                  <a:cs typeface="Play" panose="00000800000000000000"/>
                  <a:sym typeface="Play" panose="00000800000000000000"/>
                </a:endParaRPr>
              </a:p>
            </p:txBody>
          </p:sp>
          <p:sp>
            <p:nvSpPr>
              <p:cNvPr id="2098" name="Google Shape;2098;p13"/>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Play" panose="00000800000000000000"/>
                  <a:ea typeface="Play" panose="00000800000000000000"/>
                  <a:cs typeface="Play" panose="00000800000000000000"/>
                  <a:sym typeface="Play" panose="00000800000000000000"/>
                </a:endParaRPr>
              </a:p>
            </p:txBody>
          </p:sp>
          <p:sp>
            <p:nvSpPr>
              <p:cNvPr id="2099" name="Google Shape;2099;p13"/>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Play" panose="00000800000000000000"/>
                  <a:ea typeface="Play" panose="00000800000000000000"/>
                  <a:cs typeface="Play" panose="00000800000000000000"/>
                  <a:sym typeface="Play" panose="00000800000000000000"/>
                </a:endParaRPr>
              </a:p>
            </p:txBody>
          </p:sp>
          <p:sp>
            <p:nvSpPr>
              <p:cNvPr id="2100" name="Google Shape;2100;p13"/>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Play" panose="00000800000000000000"/>
                  <a:ea typeface="Play" panose="00000800000000000000"/>
                  <a:cs typeface="Play" panose="00000800000000000000"/>
                  <a:sym typeface="Play" panose="00000800000000000000"/>
                </a:endParaRPr>
              </a:p>
            </p:txBody>
          </p:sp>
          <p:sp>
            <p:nvSpPr>
              <p:cNvPr id="2101" name="Google Shape;2101;p13"/>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Play" panose="00000800000000000000"/>
                  <a:ea typeface="Play" panose="00000800000000000000"/>
                  <a:cs typeface="Play" panose="00000800000000000000"/>
                  <a:sym typeface="Play" panose="00000800000000000000"/>
                </a:endParaRPr>
              </a:p>
            </p:txBody>
          </p:sp>
          <p:sp>
            <p:nvSpPr>
              <p:cNvPr id="2102" name="Google Shape;2102;p13"/>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Play" panose="00000800000000000000"/>
                  <a:ea typeface="Play" panose="00000800000000000000"/>
                  <a:cs typeface="Play" panose="00000800000000000000"/>
                  <a:sym typeface="Play" panose="00000800000000000000"/>
                </a:endParaRPr>
              </a:p>
            </p:txBody>
          </p:sp>
          <p:sp>
            <p:nvSpPr>
              <p:cNvPr id="2103" name="Google Shape;2103;p13"/>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Play" panose="00000800000000000000"/>
                  <a:ea typeface="Play" panose="00000800000000000000"/>
                  <a:cs typeface="Play" panose="00000800000000000000"/>
                  <a:sym typeface="Play" panose="00000800000000000000"/>
                </a:endParaRPr>
              </a:p>
            </p:txBody>
          </p:sp>
          <p:sp>
            <p:nvSpPr>
              <p:cNvPr id="2104" name="Google Shape;2104;p13"/>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Play" panose="00000800000000000000"/>
                  <a:ea typeface="Play" panose="00000800000000000000"/>
                  <a:cs typeface="Play" panose="00000800000000000000"/>
                  <a:sym typeface="Play" panose="00000800000000000000"/>
                </a:endParaRPr>
              </a:p>
            </p:txBody>
          </p:sp>
          <p:sp>
            <p:nvSpPr>
              <p:cNvPr id="2105" name="Google Shape;2105;p13"/>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Play" panose="00000800000000000000"/>
                  <a:ea typeface="Play" panose="00000800000000000000"/>
                  <a:cs typeface="Play" panose="00000800000000000000"/>
                  <a:sym typeface="Play" panose="00000800000000000000"/>
                </a:endParaRPr>
              </a:p>
            </p:txBody>
          </p:sp>
          <p:sp>
            <p:nvSpPr>
              <p:cNvPr id="2106" name="Google Shape;2106;p13"/>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Play" panose="00000800000000000000"/>
                  <a:ea typeface="Play" panose="00000800000000000000"/>
                  <a:cs typeface="Play" panose="00000800000000000000"/>
                  <a:sym typeface="Play" panose="00000800000000000000"/>
                </a:endParaRPr>
              </a:p>
            </p:txBody>
          </p:sp>
          <p:sp>
            <p:nvSpPr>
              <p:cNvPr id="2107" name="Google Shape;2107;p13"/>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Play" panose="00000800000000000000"/>
                  <a:ea typeface="Play" panose="00000800000000000000"/>
                  <a:cs typeface="Play" panose="00000800000000000000"/>
                  <a:sym typeface="Play" panose="00000800000000000000"/>
                </a:endParaRPr>
              </a:p>
            </p:txBody>
          </p:sp>
          <p:sp>
            <p:nvSpPr>
              <p:cNvPr id="2108" name="Google Shape;2108;p13"/>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Play" panose="00000800000000000000"/>
                  <a:ea typeface="Play" panose="00000800000000000000"/>
                  <a:cs typeface="Play" panose="00000800000000000000"/>
                  <a:sym typeface="Play" panose="00000800000000000000"/>
                </a:endParaRPr>
              </a:p>
            </p:txBody>
          </p:sp>
          <p:sp>
            <p:nvSpPr>
              <p:cNvPr id="2109" name="Google Shape;2109;p13"/>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Play" panose="00000800000000000000"/>
                  <a:ea typeface="Play" panose="00000800000000000000"/>
                  <a:cs typeface="Play" panose="00000800000000000000"/>
                  <a:sym typeface="Play" panose="00000800000000000000"/>
                </a:endParaRPr>
              </a:p>
            </p:txBody>
          </p:sp>
          <p:sp>
            <p:nvSpPr>
              <p:cNvPr id="2110" name="Google Shape;2110;p13"/>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Play" panose="00000800000000000000"/>
                  <a:ea typeface="Play" panose="00000800000000000000"/>
                  <a:cs typeface="Play" panose="00000800000000000000"/>
                  <a:sym typeface="Play" panose="00000800000000000000"/>
                </a:endParaRPr>
              </a:p>
            </p:txBody>
          </p:sp>
          <p:sp>
            <p:nvSpPr>
              <p:cNvPr id="2111" name="Google Shape;2111;p13"/>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Play" panose="00000800000000000000"/>
                  <a:ea typeface="Play" panose="00000800000000000000"/>
                  <a:cs typeface="Play" panose="00000800000000000000"/>
                  <a:sym typeface="Play" panose="00000800000000000000"/>
                </a:endParaRPr>
              </a:p>
            </p:txBody>
          </p:sp>
          <p:sp>
            <p:nvSpPr>
              <p:cNvPr id="2112" name="Google Shape;2112;p13"/>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Play" panose="00000800000000000000"/>
                  <a:ea typeface="Play" panose="00000800000000000000"/>
                  <a:cs typeface="Play" panose="00000800000000000000"/>
                  <a:sym typeface="Play" panose="00000800000000000000"/>
                </a:endParaRPr>
              </a:p>
            </p:txBody>
          </p:sp>
          <p:sp>
            <p:nvSpPr>
              <p:cNvPr id="2113" name="Google Shape;2113;p13"/>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Play" panose="00000800000000000000"/>
                  <a:ea typeface="Play" panose="00000800000000000000"/>
                  <a:cs typeface="Play" panose="00000800000000000000"/>
                  <a:sym typeface="Play" panose="00000800000000000000"/>
                </a:endParaRPr>
              </a:p>
            </p:txBody>
          </p:sp>
        </p:grpSp>
        <p:sp>
          <p:nvSpPr>
            <p:cNvPr id="2114" name="Google Shape;2114;p13"/>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Play" panose="00000800000000000000"/>
                <a:ea typeface="Play" panose="00000800000000000000"/>
                <a:cs typeface="Play" panose="00000800000000000000"/>
                <a:sym typeface="Play" panose="00000800000000000000"/>
              </a:endParaRPr>
            </a:p>
          </p:txBody>
        </p:sp>
      </p:grpSp>
      <p:grpSp>
        <p:nvGrpSpPr>
          <p:cNvPr id="2115" name="Google Shape;2115;p13"/>
          <p:cNvGrpSpPr/>
          <p:nvPr/>
        </p:nvGrpSpPr>
        <p:grpSpPr>
          <a:xfrm>
            <a:off x="5347596" y="1805800"/>
            <a:ext cx="1652630" cy="661779"/>
            <a:chOff x="5116062" y="1721363"/>
            <a:chExt cx="2173253" cy="824897"/>
          </a:xfrm>
        </p:grpSpPr>
        <p:grpSp>
          <p:nvGrpSpPr>
            <p:cNvPr id="2116" name="Google Shape;2116;p13"/>
            <p:cNvGrpSpPr/>
            <p:nvPr/>
          </p:nvGrpSpPr>
          <p:grpSpPr>
            <a:xfrm>
              <a:off x="5173042" y="2451262"/>
              <a:ext cx="1907362" cy="94998"/>
              <a:chOff x="1697433" y="2144622"/>
              <a:chExt cx="3028596" cy="159501"/>
            </a:xfrm>
          </p:grpSpPr>
          <p:sp>
            <p:nvSpPr>
              <p:cNvPr id="2117" name="Google Shape;2117;p13"/>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18" name="Google Shape;2118;p13"/>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19" name="Google Shape;2119;p13"/>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20" name="Google Shape;2120;p13"/>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21" name="Google Shape;2121;p13"/>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22" name="Google Shape;2122;p13"/>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23" name="Google Shape;2123;p13"/>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24" name="Google Shape;2124;p13"/>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25" name="Google Shape;2125;p13"/>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26" name="Google Shape;2126;p13"/>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27" name="Google Shape;2127;p13"/>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28" name="Google Shape;2128;p13"/>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29" name="Google Shape;2129;p13"/>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30" name="Google Shape;2130;p13"/>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31" name="Google Shape;2131;p13"/>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32" name="Google Shape;2132;p13"/>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33" name="Google Shape;2133;p13"/>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34" name="Google Shape;2134;p13"/>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35" name="Google Shape;2135;p13"/>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36" name="Google Shape;2136;p13"/>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37" name="Google Shape;2137;p13"/>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38" name="Google Shape;2138;p13"/>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39" name="Google Shape;2139;p13"/>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40" name="Google Shape;2140;p13"/>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41" name="Google Shape;2141;p13"/>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42" name="Google Shape;2142;p13"/>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2143" name="Google Shape;2143;p13"/>
            <p:cNvGrpSpPr/>
            <p:nvPr/>
          </p:nvGrpSpPr>
          <p:grpSpPr>
            <a:xfrm>
              <a:off x="5116062" y="1721363"/>
              <a:ext cx="2173253" cy="594743"/>
              <a:chOff x="1693567" y="919118"/>
              <a:chExt cx="3450791" cy="998576"/>
            </a:xfrm>
          </p:grpSpPr>
          <p:grpSp>
            <p:nvGrpSpPr>
              <p:cNvPr id="2144" name="Google Shape;2144;p13"/>
              <p:cNvGrpSpPr/>
              <p:nvPr/>
            </p:nvGrpSpPr>
            <p:grpSpPr>
              <a:xfrm>
                <a:off x="1997586" y="1717411"/>
                <a:ext cx="2782094" cy="200283"/>
                <a:chOff x="1997586" y="1717411"/>
                <a:chExt cx="2782094" cy="200283"/>
              </a:xfrm>
            </p:grpSpPr>
            <p:sp>
              <p:nvSpPr>
                <p:cNvPr id="2145" name="Google Shape;2145;p13"/>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46" name="Google Shape;2146;p13"/>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47" name="Google Shape;2147;p13"/>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48" name="Google Shape;2148;p13"/>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49" name="Google Shape;2149;p13"/>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50" name="Google Shape;2150;p13"/>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51" name="Google Shape;2151;p13"/>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52" name="Google Shape;2152;p13"/>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53" name="Google Shape;2153;p13"/>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54" name="Google Shape;2154;p13"/>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2155" name="Google Shape;2155;p13"/>
              <p:cNvGrpSpPr/>
              <p:nvPr/>
            </p:nvGrpSpPr>
            <p:grpSpPr>
              <a:xfrm>
                <a:off x="1693567" y="919118"/>
                <a:ext cx="3450791" cy="601755"/>
                <a:chOff x="1693567" y="919118"/>
                <a:chExt cx="3450791" cy="601755"/>
              </a:xfrm>
            </p:grpSpPr>
            <p:sp>
              <p:nvSpPr>
                <p:cNvPr id="2156" name="Google Shape;2156;p13"/>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57" name="Google Shape;2157;p13"/>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58" name="Google Shape;2158;p13"/>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59" name="Google Shape;2159;p13"/>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2160" name="Google Shape;2160;p13"/>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10" name="Title 9"/>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11" name="Text Placeholder 10"/>
          <p:cNvSpPr>
            <a:spLocks noGrp="1"/>
          </p:cNvSpPr>
          <p:nvPr>
            <p:ph type="body" idx="1"/>
          </p:nvPr>
        </p:nvSpPr>
        <p:spPr/>
        <p:txBody>
          <a:bodyPr/>
          <a:p>
            <a:endParaRPr lang="en-US"/>
          </a:p>
        </p:txBody>
      </p:sp>
      <p:sp>
        <p:nvSpPr>
          <p:cNvPr id="363" name="Google Shape;363;p4"/>
          <p:cNvSpPr/>
          <p:nvPr/>
        </p:nvSpPr>
        <p:spPr>
          <a:xfrm>
            <a:off x="647700" y="819150"/>
            <a:ext cx="11093450" cy="5804535"/>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74762"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40080" y="819150"/>
            <a:ext cx="9100185" cy="742950"/>
          </a:xfrm>
          <a:prstGeom prst="rect">
            <a:avLst/>
          </a:prstGeom>
          <a:solidFill>
            <a:srgbClr val="136F6D"/>
          </a:solidFill>
          <a:ln>
            <a:noFill/>
          </a:ln>
        </p:spPr>
        <p:txBody>
          <a:bodyPr spcFirstLastPara="1" wrap="square" lIns="91425" tIns="91425" rIns="91425" bIns="91425" anchor="b" anchorCtr="0">
            <a:noAutofit/>
          </a:bodyPr>
          <a:lstStyle/>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1.1 Khái niệm Smart Home : </a:t>
            </a: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13" name="Rounded Rectangle 12"/>
          <p:cNvSpPr/>
          <p:nvPr/>
        </p:nvSpPr>
        <p:spPr>
          <a:xfrm>
            <a:off x="7077075" y="1787525"/>
            <a:ext cx="4354195" cy="4389120"/>
          </a:xfrm>
          <a:prstGeom prst="roundRect">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7426960" y="2089785"/>
            <a:ext cx="3886835" cy="378460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sym typeface="+mn-ea"/>
              </a:rPr>
              <a:t>Tại đây, các thiết bị có thể tự động hoá các công việc hàng ngày của bạn theo cách chúng được lập trình sẵn như bật đèn và máy lạnh khi có người vào, camera báo động khi người lạ đột nhập…Cung cấp cho người sở hữu ngôi nhà sự tiện ích và thoải mái bậc nhất trong sinh hoạt hàng ngày từ xa chỉ với một ứng dụng Smart Home trên chiếc điện thoại hoặc các thiết bị có kết nối mạng khác.</a:t>
            </a:r>
            <a:endParaRPr lang="en-US" sz="2000">
              <a:solidFill>
                <a:schemeClr val="bg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sym typeface="+mn-ea"/>
            </a:endParaRPr>
          </a:p>
        </p:txBody>
      </p:sp>
      <p:pic>
        <p:nvPicPr>
          <p:cNvPr id="100" name="Picture Placeholder 99"/>
          <p:cNvPicPr/>
          <p:nvPr>
            <p:ph type="pic" idx="2"/>
          </p:nvPr>
        </p:nvPicPr>
        <p:blipFill>
          <a:blip r:embed="rId3"/>
          <a:stretch>
            <a:fillRect/>
          </a:stretch>
        </p:blipFill>
        <p:spPr>
          <a:xfrm>
            <a:off x="840105" y="1788160"/>
            <a:ext cx="5633085" cy="437832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10" name="Title 9"/>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11" name="Text Placeholder 10"/>
          <p:cNvSpPr>
            <a:spLocks noGrp="1"/>
          </p:cNvSpPr>
          <p:nvPr>
            <p:ph type="body" idx="1"/>
          </p:nvPr>
        </p:nvSpPr>
        <p:spPr/>
        <p:txBody>
          <a:bodyPr/>
          <a:p>
            <a:endParaRPr lang="en-US"/>
          </a:p>
        </p:txBody>
      </p:sp>
      <p:sp>
        <p:nvSpPr>
          <p:cNvPr id="363" name="Google Shape;363;p4"/>
          <p:cNvSpPr/>
          <p:nvPr/>
        </p:nvSpPr>
        <p:spPr>
          <a:xfrm>
            <a:off x="647700" y="819150"/>
            <a:ext cx="11093450" cy="5804535"/>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55712"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40080" y="819150"/>
            <a:ext cx="9100185" cy="742950"/>
          </a:xfrm>
          <a:prstGeom prst="rect">
            <a:avLst/>
          </a:prstGeom>
          <a:solidFill>
            <a:srgbClr val="136F6D"/>
          </a:solidFill>
          <a:ln>
            <a:noFill/>
          </a:ln>
        </p:spPr>
        <p:txBody>
          <a:bodyPr spcFirstLastPara="1" wrap="square" lIns="91425" tIns="91425" rIns="91425" bIns="91425" anchor="b" anchorCtr="0">
            <a:noAutofit/>
          </a:bodyPr>
          <a:lstStyle/>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r>
              <a:rPr lang="en-US" sz="4000" b="1">
                <a:solidFill>
                  <a:schemeClr val="bg1"/>
                </a:solidFill>
                <a:latin typeface="Times New Roman" panose="02020603050405020304" charset="0"/>
                <a:ea typeface="Play" panose="00000800000000000000"/>
                <a:cs typeface="Times New Roman" panose="02020603050405020304" charset="0"/>
                <a:sym typeface="Play" panose="00000800000000000000"/>
              </a:rPr>
              <a:t>Một số hình ảnh về nhà thông minh: </a:t>
            </a: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 </a:t>
            </a: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pic>
        <p:nvPicPr>
          <p:cNvPr id="6" name="Picture Placeholder 1"/>
          <p:cNvPicPr>
            <a:picLocks noChangeAspect="1"/>
          </p:cNvPicPr>
          <p:nvPr>
            <p:ph type="pic" idx="2"/>
          </p:nvPr>
        </p:nvPicPr>
        <p:blipFill>
          <a:blip r:embed="rId3"/>
          <a:stretch>
            <a:fillRect/>
          </a:stretch>
        </p:blipFill>
        <p:spPr>
          <a:xfrm>
            <a:off x="852805" y="1898015"/>
            <a:ext cx="5063490" cy="3754120"/>
          </a:xfrm>
          <a:prstGeom prst="rect">
            <a:avLst/>
          </a:prstGeom>
          <a:noFill/>
          <a:ln>
            <a:noFill/>
          </a:ln>
        </p:spPr>
      </p:pic>
      <p:pic>
        <p:nvPicPr>
          <p:cNvPr id="3" name="Picture 2"/>
          <p:cNvPicPr>
            <a:picLocks noChangeAspect="1"/>
          </p:cNvPicPr>
          <p:nvPr/>
        </p:nvPicPr>
        <p:blipFill>
          <a:blip r:embed="rId4"/>
          <a:stretch>
            <a:fillRect/>
          </a:stretch>
        </p:blipFill>
        <p:spPr>
          <a:xfrm>
            <a:off x="6223000" y="1898015"/>
            <a:ext cx="5005705" cy="3753485"/>
          </a:xfrm>
          <a:prstGeom prst="rect">
            <a:avLst/>
          </a:prstGeom>
        </p:spPr>
      </p:pic>
      <p:sp>
        <p:nvSpPr>
          <p:cNvPr id="4" name="Flowchart: Preparation 3"/>
          <p:cNvSpPr/>
          <p:nvPr/>
        </p:nvSpPr>
        <p:spPr>
          <a:xfrm>
            <a:off x="2301240" y="5808980"/>
            <a:ext cx="7319010" cy="495935"/>
          </a:xfrm>
          <a:prstGeom prst="flowChartPreparation">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3592830" y="5826760"/>
            <a:ext cx="5843905" cy="39878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rPr>
              <a:t>Đem đến sự sang trọng cho ngôi nhà của bạn</a:t>
            </a:r>
            <a:endParaRPr lang="en-US" sz="2000">
              <a:solidFill>
                <a:schemeClr val="bg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10" name="Title 9"/>
          <p:cNvSpPr>
            <a:spLocks noGrp="1"/>
          </p:cNvSpPr>
          <p:nvPr>
            <p:ph type="title"/>
          </p:nvPr>
        </p:nvSpPr>
        <p:spPr/>
        <p:txBody>
          <a:bodyPr/>
          <a:p>
            <a:endParaRPr lang="en-US"/>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11" name="Text Placeholder 10"/>
          <p:cNvSpPr>
            <a:spLocks noGrp="1"/>
          </p:cNvSpPr>
          <p:nvPr>
            <p:ph type="body" idx="1"/>
          </p:nvPr>
        </p:nvSpPr>
        <p:spPr/>
        <p:txBody>
          <a:bodyPr/>
          <a:p>
            <a:endParaRPr lang="en-US"/>
          </a:p>
        </p:txBody>
      </p:sp>
      <p:sp>
        <p:nvSpPr>
          <p:cNvPr id="363" name="Google Shape;363;p4"/>
          <p:cNvSpPr/>
          <p:nvPr/>
        </p:nvSpPr>
        <p:spPr>
          <a:xfrm>
            <a:off x="647700" y="819150"/>
            <a:ext cx="11093450" cy="5804535"/>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nvGrpSpPr>
          <p:cNvPr id="364" name="Google Shape;364;p4"/>
          <p:cNvGrpSpPr/>
          <p:nvPr/>
        </p:nvGrpSpPr>
        <p:grpSpPr>
          <a:xfrm>
            <a:off x="155712"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367" name="Google Shape;367;p4"/>
          <p:cNvSpPr txBox="1"/>
          <p:nvPr/>
        </p:nvSpPr>
        <p:spPr>
          <a:xfrm>
            <a:off x="640080" y="819150"/>
            <a:ext cx="9100185" cy="742950"/>
          </a:xfrm>
          <a:prstGeom prst="rect">
            <a:avLst/>
          </a:prstGeom>
          <a:solidFill>
            <a:srgbClr val="136F6D"/>
          </a:solidFill>
          <a:ln>
            <a:noFill/>
          </a:ln>
        </p:spPr>
        <p:txBody>
          <a:bodyPr spcFirstLastPara="1" wrap="square" lIns="91425" tIns="91425" rIns="91425" bIns="91425" anchor="b" anchorCtr="0">
            <a:noAutofit/>
          </a:bodyPr>
          <a:lstStyle/>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indent="0" algn="just">
              <a:lnSpc>
                <a:spcPct val="90000"/>
              </a:lnSpc>
              <a:buClr>
                <a:srgbClr val="051357"/>
              </a:buClr>
              <a:buSzPts val="4800"/>
              <a:buFont typeface="Play" panose="00000800000000000000"/>
              <a:buNone/>
            </a:pPr>
            <a:r>
              <a:rPr lang="en-US" sz="4000" b="1">
                <a:solidFill>
                  <a:schemeClr val="bg1"/>
                </a:solidFill>
                <a:latin typeface="Times New Roman" panose="02020603050405020304" charset="0"/>
                <a:ea typeface="Play" panose="00000800000000000000"/>
                <a:cs typeface="Times New Roman" panose="02020603050405020304" charset="0"/>
                <a:sym typeface="Play" panose="00000800000000000000"/>
              </a:rPr>
              <a:t>Một số hình ảnh về nhà thông minh: </a:t>
            </a: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 </a:t>
            </a: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Play" panose="00000800000000000000"/>
                    <a:ea typeface="Play" panose="00000800000000000000"/>
                    <a:cs typeface="Play" panose="0000080000000000000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panose="00000800000000000000"/>
                <a:ea typeface="Play" panose="00000800000000000000"/>
                <a:cs typeface="Play" panose="00000800000000000000"/>
                <a:sym typeface="Play" panose="00000800000000000000"/>
              </a:endParaRPr>
            </a:p>
          </p:txBody>
        </p:sp>
      </p:grpSp>
      <p:pic>
        <p:nvPicPr>
          <p:cNvPr id="7" name="Picture 6"/>
          <p:cNvPicPr>
            <a:picLocks noChangeAspect="1"/>
          </p:cNvPicPr>
          <p:nvPr/>
        </p:nvPicPr>
        <p:blipFill>
          <a:blip r:embed="rId3"/>
          <a:stretch>
            <a:fillRect/>
          </a:stretch>
        </p:blipFill>
        <p:spPr>
          <a:xfrm>
            <a:off x="6369050" y="1824990"/>
            <a:ext cx="4944745" cy="3578225"/>
          </a:xfrm>
          <a:prstGeom prst="rect">
            <a:avLst/>
          </a:prstGeom>
        </p:spPr>
      </p:pic>
      <p:sp>
        <p:nvSpPr>
          <p:cNvPr id="8" name="Flowchart: Preparation 7"/>
          <p:cNvSpPr/>
          <p:nvPr/>
        </p:nvSpPr>
        <p:spPr>
          <a:xfrm>
            <a:off x="2034540" y="5598160"/>
            <a:ext cx="7847330" cy="582295"/>
          </a:xfrm>
          <a:prstGeom prst="flowChartPreparation">
            <a:avLst/>
          </a:prstGeom>
          <a:solidFill>
            <a:srgbClr val="136F6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3207385" y="5670550"/>
            <a:ext cx="5843905" cy="398780"/>
          </a:xfrm>
          <a:prstGeom prst="rect">
            <a:avLst/>
          </a:prstGeom>
          <a:noFill/>
        </p:spPr>
        <p:txBody>
          <a:bodyPr wrap="square" rtlCol="0">
            <a:spAutoFit/>
          </a:bodyPr>
          <a:p>
            <a:r>
              <a:rPr lang="en-US" sz="2000">
                <a:solidFill>
                  <a:schemeClr val="bg1"/>
                </a:solidFill>
                <a:latin typeface="Times New Roman" panose="02020603050405020304" charset="0"/>
                <a:cs typeface="Times New Roman" panose="02020603050405020304" charset="0"/>
              </a:rPr>
              <a:t>Được tích hợp những công nghệ mới và tiên tiến nhất</a:t>
            </a:r>
            <a:endParaRPr lang="en-US" sz="2000">
              <a:solidFill>
                <a:schemeClr val="bg1"/>
              </a:solidFill>
              <a:latin typeface="Times New Roman" panose="02020603050405020304" charset="0"/>
              <a:cs typeface="Times New Roman" panose="02020603050405020304" charset="0"/>
            </a:endParaRPr>
          </a:p>
        </p:txBody>
      </p:sp>
      <p:pic>
        <p:nvPicPr>
          <p:cNvPr id="12" name="Picture 11"/>
          <p:cNvPicPr>
            <a:picLocks noChangeAspect="1"/>
          </p:cNvPicPr>
          <p:nvPr/>
        </p:nvPicPr>
        <p:blipFill>
          <a:blip r:embed="rId4"/>
          <a:stretch>
            <a:fillRect/>
          </a:stretch>
        </p:blipFill>
        <p:spPr>
          <a:xfrm>
            <a:off x="913130" y="1824990"/>
            <a:ext cx="5124450" cy="35782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6" name="Title 5"/>
          <p:cNvSpPr>
            <a:spLocks noGrp="1"/>
          </p:cNvSpPr>
          <p:nvPr>
            <p:ph type="title"/>
          </p:nvPr>
        </p:nvSpPr>
        <p:spPr/>
        <p:txBody>
          <a:bodyPr/>
          <a:p>
            <a:endParaRPr lang="en-US">
              <a:latin typeface="Times New Roman" panose="02020603050405020304" charset="0"/>
              <a:cs typeface="Times New Roman" panose="02020603050405020304" charset="0"/>
            </a:endParaRPr>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7" name="Text Placeholder 6"/>
          <p:cNvSpPr>
            <a:spLocks noGrp="1"/>
          </p:cNvSpPr>
          <p:nvPr>
            <p:ph type="body" idx="1"/>
          </p:nvPr>
        </p:nvSpPr>
        <p:spPr/>
        <p:txBody>
          <a:bodyPr/>
          <a:p>
            <a:endParaRPr lang="en-US">
              <a:latin typeface="Times New Roman" panose="02020603050405020304" charset="0"/>
              <a:cs typeface="Times New Roman" panose="02020603050405020304" charset="0"/>
            </a:endParaRPr>
          </a:p>
        </p:txBody>
      </p:sp>
      <p:sp>
        <p:nvSpPr>
          <p:cNvPr id="363" name="Google Shape;363;p4"/>
          <p:cNvSpPr/>
          <p:nvPr/>
        </p:nvSpPr>
        <p:spPr>
          <a:xfrm>
            <a:off x="668655" y="819150"/>
            <a:ext cx="11093450" cy="5859780"/>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4" name="Google Shape;364;p4"/>
          <p:cNvGrpSpPr/>
          <p:nvPr/>
        </p:nvGrpSpPr>
        <p:grpSpPr>
          <a:xfrm>
            <a:off x="174762"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grpSp>
      <p:sp>
        <p:nvSpPr>
          <p:cNvPr id="367" name="Google Shape;367;p4"/>
          <p:cNvSpPr txBox="1"/>
          <p:nvPr/>
        </p:nvSpPr>
        <p:spPr>
          <a:xfrm>
            <a:off x="668655" y="819150"/>
            <a:ext cx="9100185" cy="742950"/>
          </a:xfrm>
          <a:prstGeom prst="rect">
            <a:avLst/>
          </a:prstGeom>
          <a:solidFill>
            <a:srgbClr val="136F6D"/>
          </a:solidFill>
          <a:ln>
            <a:noFill/>
          </a:ln>
        </p:spPr>
        <p:txBody>
          <a:bodyPr spcFirstLastPara="1" wrap="square" lIns="91425" tIns="91425" rIns="91425" bIns="91425" anchor="b" anchorCtr="0">
            <a:noAutofit/>
          </a:bodyPr>
          <a:lstStyle/>
          <a:p>
            <a:pPr marL="0" marR="0" lvl="0" indent="0" algn="just" rtl="0">
              <a:lnSpc>
                <a:spcPct val="90000"/>
              </a:lnSpc>
              <a:spcBef>
                <a:spcPts val="0"/>
              </a:spcBef>
              <a:spcAft>
                <a:spcPts val="0"/>
              </a:spcAft>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marR="0" lvl="0" indent="0" algn="just" rtl="0">
              <a:lnSpc>
                <a:spcPct val="90000"/>
              </a:lnSpc>
              <a:spcBef>
                <a:spcPts val="0"/>
              </a:spcBef>
              <a:spcAft>
                <a:spcPts val="0"/>
              </a:spcAft>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marR="0" lvl="0" indent="0" algn="just" rtl="0">
              <a:lnSpc>
                <a:spcPct val="90000"/>
              </a:lnSpc>
              <a:spcBef>
                <a:spcPts val="0"/>
              </a:spcBef>
              <a:spcAft>
                <a:spcPts val="0"/>
              </a:spcAft>
              <a:buClr>
                <a:srgbClr val="051357"/>
              </a:buClr>
              <a:buSzPts val="4800"/>
              <a:buFont typeface="Play" panose="00000800000000000000"/>
              <a:buNone/>
            </a:pP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1.2 Ưu điểm và nhược điểm : </a:t>
            </a: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grpSp>
      <p:graphicFrame>
        <p:nvGraphicFramePr>
          <p:cNvPr id="10" name="Diagram 9"/>
          <p:cNvGraphicFramePr/>
          <p:nvPr/>
        </p:nvGraphicFramePr>
        <p:xfrm>
          <a:off x="1217930" y="1254125"/>
          <a:ext cx="9620885" cy="5418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61"/>
        <p:cNvGrpSpPr/>
        <p:nvPr/>
      </p:nvGrpSpPr>
      <p:grpSpPr>
        <a:xfrm>
          <a:off x="0" y="0"/>
          <a:ext cx="0" cy="0"/>
          <a:chOff x="0" y="0"/>
          <a:chExt cx="0" cy="0"/>
        </a:xfrm>
      </p:grpSpPr>
      <p:sp>
        <p:nvSpPr>
          <p:cNvPr id="6" name="Title 5"/>
          <p:cNvSpPr>
            <a:spLocks noGrp="1"/>
          </p:cNvSpPr>
          <p:nvPr>
            <p:ph type="title"/>
          </p:nvPr>
        </p:nvSpPr>
        <p:spPr/>
        <p:txBody>
          <a:bodyPr/>
          <a:p>
            <a:endParaRPr lang="en-US">
              <a:latin typeface="Times New Roman" panose="02020603050405020304" charset="0"/>
              <a:cs typeface="Times New Roman" panose="02020603050405020304" charset="0"/>
            </a:endParaRPr>
          </a:p>
        </p:txBody>
      </p:sp>
      <p:pic>
        <p:nvPicPr>
          <p:cNvPr id="362" name="Google Shape;362;p4"/>
          <p:cNvPicPr preferRelativeResize="0"/>
          <p:nvPr/>
        </p:nvPicPr>
        <p:blipFill rotWithShape="1">
          <a:blip r:embed="rId1"/>
          <a:srcRect l="-725" r="1058"/>
          <a:stretch>
            <a:fillRect/>
          </a:stretch>
        </p:blipFill>
        <p:spPr>
          <a:xfrm>
            <a:off x="87767" y="114299"/>
            <a:ext cx="12213420" cy="6893257"/>
          </a:xfrm>
          <a:prstGeom prst="rect">
            <a:avLst/>
          </a:prstGeom>
          <a:noFill/>
          <a:ln>
            <a:noFill/>
          </a:ln>
        </p:spPr>
      </p:pic>
      <p:sp>
        <p:nvSpPr>
          <p:cNvPr id="7" name="Text Placeholder 6"/>
          <p:cNvSpPr>
            <a:spLocks noGrp="1"/>
          </p:cNvSpPr>
          <p:nvPr>
            <p:ph type="body" idx="1"/>
          </p:nvPr>
        </p:nvSpPr>
        <p:spPr/>
        <p:txBody>
          <a:bodyPr/>
          <a:p>
            <a:endParaRPr lang="en-US">
              <a:latin typeface="Times New Roman" panose="02020603050405020304" charset="0"/>
              <a:cs typeface="Times New Roman" panose="02020603050405020304" charset="0"/>
            </a:endParaRPr>
          </a:p>
        </p:txBody>
      </p:sp>
      <p:sp>
        <p:nvSpPr>
          <p:cNvPr id="363" name="Google Shape;363;p4"/>
          <p:cNvSpPr/>
          <p:nvPr/>
        </p:nvSpPr>
        <p:spPr>
          <a:xfrm>
            <a:off x="668655" y="819150"/>
            <a:ext cx="11093450" cy="5859780"/>
          </a:xfrm>
          <a:prstGeom prst="rect">
            <a:avLst/>
          </a:prstGeom>
          <a:solidFill>
            <a:schemeClr val="lt1">
              <a:alpha val="9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4" name="Google Shape;364;p4"/>
          <p:cNvGrpSpPr/>
          <p:nvPr/>
        </p:nvGrpSpPr>
        <p:grpSpPr>
          <a:xfrm>
            <a:off x="174762" y="142875"/>
            <a:ext cx="306486" cy="6858000"/>
            <a:chOff x="29348" y="-194746"/>
            <a:chExt cx="254012" cy="7052746"/>
          </a:xfrm>
        </p:grpSpPr>
        <p:pic>
          <p:nvPicPr>
            <p:cNvPr id="365" name="Google Shape;365;p4"/>
            <p:cNvPicPr preferRelativeResize="0"/>
            <p:nvPr/>
          </p:nvPicPr>
          <p:blipFill rotWithShape="1">
            <a:blip r:embed="rId2"/>
            <a:srcRect/>
            <a:stretch>
              <a:fillRect/>
            </a:stretch>
          </p:blipFill>
          <p:spPr>
            <a:xfrm>
              <a:off x="29348" y="4972050"/>
              <a:ext cx="254012" cy="1885950"/>
            </a:xfrm>
            <a:prstGeom prst="rect">
              <a:avLst/>
            </a:prstGeom>
            <a:noFill/>
            <a:ln>
              <a:noFill/>
            </a:ln>
          </p:spPr>
        </p:pic>
        <p:sp>
          <p:nvSpPr>
            <p:cNvPr id="366" name="Google Shape;366;p4"/>
            <p:cNvSpPr/>
            <p:nvPr/>
          </p:nvSpPr>
          <p:spPr>
            <a:xfrm>
              <a:off x="36074" y="-194746"/>
              <a:ext cx="247285" cy="5257343"/>
            </a:xfrm>
            <a:custGeom>
              <a:avLst/>
              <a:gdLst/>
              <a:ahLst/>
              <a:cxnLst/>
              <a:rect l="l" t="t" r="r" b="b"/>
              <a:pathLst>
                <a:path w="253939" h="5769935" extrusionOk="0">
                  <a:moveTo>
                    <a:pt x="0" y="0"/>
                  </a:moveTo>
                  <a:cubicBezTo>
                    <a:pt x="4286" y="16954"/>
                    <a:pt x="6572" y="34671"/>
                    <a:pt x="6572" y="52959"/>
                  </a:cubicBezTo>
                  <a:lnTo>
                    <a:pt x="6572" y="5550671"/>
                  </a:lnTo>
                  <a:lnTo>
                    <a:pt x="253939" y="5769935"/>
                  </a:lnTo>
                  <a:lnTo>
                    <a:pt x="253939" y="0"/>
                  </a:lnTo>
                  <a:lnTo>
                    <a:pt x="0" y="0"/>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grpSp>
      <p:sp>
        <p:nvSpPr>
          <p:cNvPr id="367" name="Google Shape;367;p4"/>
          <p:cNvSpPr txBox="1"/>
          <p:nvPr/>
        </p:nvSpPr>
        <p:spPr>
          <a:xfrm>
            <a:off x="668655" y="819150"/>
            <a:ext cx="9100185" cy="742950"/>
          </a:xfrm>
          <a:prstGeom prst="rect">
            <a:avLst/>
          </a:prstGeom>
          <a:solidFill>
            <a:srgbClr val="136F6D"/>
          </a:solidFill>
          <a:ln>
            <a:noFill/>
          </a:ln>
        </p:spPr>
        <p:txBody>
          <a:bodyPr spcFirstLastPara="1" wrap="square" lIns="91425" tIns="91425" rIns="91425" bIns="91425" anchor="b" anchorCtr="0">
            <a:noAutofit/>
          </a:bodyPr>
          <a:lstStyle/>
          <a:p>
            <a:pPr marL="0" marR="0" lvl="0" indent="0" algn="just" rtl="0">
              <a:lnSpc>
                <a:spcPct val="90000"/>
              </a:lnSpc>
              <a:spcBef>
                <a:spcPts val="0"/>
              </a:spcBef>
              <a:spcAft>
                <a:spcPts val="0"/>
              </a:spcAft>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marR="0" lvl="0" indent="0" algn="just" rtl="0">
              <a:lnSpc>
                <a:spcPct val="90000"/>
              </a:lnSpc>
              <a:spcBef>
                <a:spcPts val="0"/>
              </a:spcBef>
              <a:spcAft>
                <a:spcPts val="0"/>
              </a:spcAft>
              <a:buClr>
                <a:srgbClr val="051357"/>
              </a:buClr>
              <a:buSzPts val="4800"/>
              <a:buFont typeface="Play" panose="00000800000000000000"/>
              <a:buNone/>
            </a:pP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a:p>
            <a:pPr marL="0" marR="0" lvl="0" indent="0" algn="just" rtl="0">
              <a:lnSpc>
                <a:spcPct val="90000"/>
              </a:lnSpc>
              <a:spcBef>
                <a:spcPts val="0"/>
              </a:spcBef>
              <a:spcAft>
                <a:spcPts val="0"/>
              </a:spcAft>
              <a:buClr>
                <a:srgbClr val="051357"/>
              </a:buClr>
              <a:buSzPts val="4800"/>
              <a:buFont typeface="Play" panose="00000800000000000000"/>
              <a:buNone/>
            </a:pPr>
            <a:r>
              <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rPr>
              <a:t>1.2 Ưu điểm và nhược điểm :</a:t>
            </a:r>
            <a:endParaRPr lang="en-US" sz="4000" b="1">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nvGrpSpPr>
          <p:cNvPr id="368" name="Google Shape;368;p4"/>
          <p:cNvGrpSpPr/>
          <p:nvPr/>
        </p:nvGrpSpPr>
        <p:grpSpPr>
          <a:xfrm>
            <a:off x="10329845" y="933254"/>
            <a:ext cx="1260310" cy="478373"/>
            <a:chOff x="9084448" y="355373"/>
            <a:chExt cx="4104449" cy="1557917"/>
          </a:xfrm>
        </p:grpSpPr>
        <p:grpSp>
          <p:nvGrpSpPr>
            <p:cNvPr id="369" name="Google Shape;369;p4"/>
            <p:cNvGrpSpPr/>
            <p:nvPr/>
          </p:nvGrpSpPr>
          <p:grpSpPr>
            <a:xfrm>
              <a:off x="9089046" y="1733876"/>
              <a:ext cx="3602281" cy="179414"/>
              <a:chOff x="1697433" y="2144622"/>
              <a:chExt cx="3028596" cy="159501"/>
            </a:xfrm>
          </p:grpSpPr>
          <p:sp>
            <p:nvSpPr>
              <p:cNvPr id="370" name="Google Shape;370;p4"/>
              <p:cNvSpPr/>
              <p:nvPr/>
            </p:nvSpPr>
            <p:spPr>
              <a:xfrm>
                <a:off x="1697433" y="2201414"/>
                <a:ext cx="154909" cy="100292"/>
              </a:xfrm>
              <a:custGeom>
                <a:avLst/>
                <a:gdLst/>
                <a:ahLst/>
                <a:cxnLst/>
                <a:rect l="l" t="t" r="r" b="b"/>
                <a:pathLst>
                  <a:path w="154909" h="100292" extrusionOk="0">
                    <a:moveTo>
                      <a:pt x="154910" y="483"/>
                    </a:moveTo>
                    <a:cubicBezTo>
                      <a:pt x="151285" y="7733"/>
                      <a:pt x="147660" y="15708"/>
                      <a:pt x="143793" y="24167"/>
                    </a:cubicBezTo>
                    <a:cubicBezTo>
                      <a:pt x="137993" y="36975"/>
                      <a:pt x="132676" y="49059"/>
                      <a:pt x="128085" y="60659"/>
                    </a:cubicBezTo>
                    <a:cubicBezTo>
                      <a:pt x="122043" y="75642"/>
                      <a:pt x="116968" y="88934"/>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2"/>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725"/>
                      <a:pt x="153943" y="483"/>
                      <a:pt x="154910" y="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71" name="Google Shape;371;p4"/>
              <p:cNvSpPr/>
              <p:nvPr/>
            </p:nvSpPr>
            <p:spPr>
              <a:xfrm>
                <a:off x="1872402"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8"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2" y="1208"/>
                      <a:pt x="150318" y="1208"/>
                      <a:pt x="151527" y="967"/>
                    </a:cubicBezTo>
                    <a:cubicBezTo>
                      <a:pt x="152977" y="483"/>
                      <a:pt x="153943"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72" name="Google Shape;372;p4"/>
              <p:cNvSpPr/>
              <p:nvPr/>
            </p:nvSpPr>
            <p:spPr>
              <a:xfrm>
                <a:off x="2047128" y="2201656"/>
                <a:ext cx="154909" cy="100292"/>
              </a:xfrm>
              <a:custGeom>
                <a:avLst/>
                <a:gdLst/>
                <a:ahLst/>
                <a:cxnLst/>
                <a:rect l="l" t="t" r="r" b="b"/>
                <a:pathLst>
                  <a:path w="154909" h="100292" extrusionOk="0">
                    <a:moveTo>
                      <a:pt x="154910" y="242"/>
                    </a:moveTo>
                    <a:cubicBezTo>
                      <a:pt x="151285" y="7492"/>
                      <a:pt x="147660" y="15467"/>
                      <a:pt x="143793" y="23925"/>
                    </a:cubicBezTo>
                    <a:cubicBezTo>
                      <a:pt x="137993" y="36734"/>
                      <a:pt x="132676" y="48817"/>
                      <a:pt x="128085" y="60417"/>
                    </a:cubicBezTo>
                    <a:cubicBezTo>
                      <a:pt x="122043" y="75642"/>
                      <a:pt x="116968" y="88693"/>
                      <a:pt x="113101" y="100293"/>
                    </a:cubicBezTo>
                    <a:lnTo>
                      <a:pt x="107301" y="99568"/>
                    </a:lnTo>
                    <a:lnTo>
                      <a:pt x="101743" y="100293"/>
                    </a:lnTo>
                    <a:cubicBezTo>
                      <a:pt x="98843" y="89418"/>
                      <a:pt x="94976" y="76851"/>
                      <a:pt x="89901" y="62109"/>
                    </a:cubicBezTo>
                    <a:cubicBezTo>
                      <a:pt x="84826" y="47367"/>
                      <a:pt x="80234" y="35042"/>
                      <a:pt x="75884" y="24409"/>
                    </a:cubicBezTo>
                    <a:cubicBezTo>
                      <a:pt x="72501" y="31417"/>
                      <a:pt x="68151" y="41809"/>
                      <a:pt x="62834" y="55584"/>
                    </a:cubicBezTo>
                    <a:cubicBezTo>
                      <a:pt x="57517" y="69601"/>
                      <a:pt x="52442" y="84343"/>
                      <a:pt x="47609" y="100051"/>
                    </a:cubicBezTo>
                    <a:lnTo>
                      <a:pt x="42292" y="99326"/>
                    </a:lnTo>
                    <a:cubicBezTo>
                      <a:pt x="41325" y="99326"/>
                      <a:pt x="40117" y="99326"/>
                      <a:pt x="39150" y="99568"/>
                    </a:cubicBezTo>
                    <a:cubicBezTo>
                      <a:pt x="38184" y="99809"/>
                      <a:pt x="37217" y="100051"/>
                      <a:pt x="36492" y="100051"/>
                    </a:cubicBezTo>
                    <a:cubicBezTo>
                      <a:pt x="30209" y="80234"/>
                      <a:pt x="23925" y="62351"/>
                      <a:pt x="18125" y="46159"/>
                    </a:cubicBezTo>
                    <a:cubicBezTo>
                      <a:pt x="12325" y="30209"/>
                      <a:pt x="6042" y="14742"/>
                      <a:pt x="0" y="0"/>
                    </a:cubicBezTo>
                    <a:cubicBezTo>
                      <a:pt x="1450" y="242"/>
                      <a:pt x="2658" y="483"/>
                      <a:pt x="4108" y="725"/>
                    </a:cubicBezTo>
                    <a:cubicBezTo>
                      <a:pt x="5558" y="967"/>
                      <a:pt x="7250" y="967"/>
                      <a:pt x="9183" y="967"/>
                    </a:cubicBezTo>
                    <a:cubicBezTo>
                      <a:pt x="10392" y="967"/>
                      <a:pt x="11842" y="967"/>
                      <a:pt x="13775" y="725"/>
                    </a:cubicBezTo>
                    <a:cubicBezTo>
                      <a:pt x="15708" y="483"/>
                      <a:pt x="17159" y="242"/>
                      <a:pt x="18367" y="242"/>
                    </a:cubicBezTo>
                    <a:cubicBezTo>
                      <a:pt x="22475" y="14983"/>
                      <a:pt x="26584" y="28275"/>
                      <a:pt x="30450" y="40359"/>
                    </a:cubicBezTo>
                    <a:cubicBezTo>
                      <a:pt x="34317" y="52442"/>
                      <a:pt x="39150" y="64767"/>
                      <a:pt x="44467" y="77817"/>
                    </a:cubicBezTo>
                    <a:cubicBezTo>
                      <a:pt x="48334" y="69601"/>
                      <a:pt x="53409" y="57034"/>
                      <a:pt x="59692" y="40359"/>
                    </a:cubicBezTo>
                    <a:cubicBezTo>
                      <a:pt x="65976" y="23684"/>
                      <a:pt x="70567" y="10150"/>
                      <a:pt x="73709" y="242"/>
                    </a:cubicBezTo>
                    <a:lnTo>
                      <a:pt x="79026" y="967"/>
                    </a:lnTo>
                    <a:lnTo>
                      <a:pt x="84343" y="242"/>
                    </a:lnTo>
                    <a:cubicBezTo>
                      <a:pt x="87243" y="11842"/>
                      <a:pt x="91109" y="24892"/>
                      <a:pt x="96184" y="39392"/>
                    </a:cubicBezTo>
                    <a:cubicBezTo>
                      <a:pt x="101259" y="53892"/>
                      <a:pt x="106093" y="66701"/>
                      <a:pt x="110926" y="77817"/>
                    </a:cubicBezTo>
                    <a:cubicBezTo>
                      <a:pt x="116243" y="65734"/>
                      <a:pt x="122043" y="51959"/>
                      <a:pt x="128326" y="36009"/>
                    </a:cubicBezTo>
                    <a:cubicBezTo>
                      <a:pt x="135093" y="19092"/>
                      <a:pt x="139685" y="7250"/>
                      <a:pt x="141860" y="242"/>
                    </a:cubicBezTo>
                    <a:cubicBezTo>
                      <a:pt x="142826" y="483"/>
                      <a:pt x="143793" y="725"/>
                      <a:pt x="144760" y="967"/>
                    </a:cubicBezTo>
                    <a:cubicBezTo>
                      <a:pt x="145726" y="1208"/>
                      <a:pt x="146935" y="1208"/>
                      <a:pt x="148385" y="1208"/>
                    </a:cubicBezTo>
                    <a:cubicBezTo>
                      <a:pt x="149351" y="1208"/>
                      <a:pt x="150318" y="1208"/>
                      <a:pt x="151527" y="967"/>
                    </a:cubicBezTo>
                    <a:cubicBezTo>
                      <a:pt x="152977" y="483"/>
                      <a:pt x="154185" y="242"/>
                      <a:pt x="154910" y="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73" name="Google Shape;373;p4"/>
              <p:cNvSpPr/>
              <p:nvPr/>
            </p:nvSpPr>
            <p:spPr>
              <a:xfrm>
                <a:off x="2234905" y="2278265"/>
                <a:ext cx="25133" cy="25133"/>
              </a:xfrm>
              <a:custGeom>
                <a:avLst/>
                <a:gdLst/>
                <a:ahLst/>
                <a:cxnLst/>
                <a:rect l="l" t="t" r="r" b="b"/>
                <a:pathLst>
                  <a:path w="25133" h="25133" extrusionOk="0">
                    <a:moveTo>
                      <a:pt x="0" y="12325"/>
                    </a:moveTo>
                    <a:cubicBezTo>
                      <a:pt x="0" y="8942"/>
                      <a:pt x="1208" y="6042"/>
                      <a:pt x="3867" y="3625"/>
                    </a:cubicBezTo>
                    <a:cubicBezTo>
                      <a:pt x="6283" y="1208"/>
                      <a:pt x="9183"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3" y="25134"/>
                      <a:pt x="6283" y="23925"/>
                      <a:pt x="3867" y="21267"/>
                    </a:cubicBezTo>
                    <a:cubicBezTo>
                      <a:pt x="1450"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74" name="Google Shape;374;p4"/>
              <p:cNvSpPr/>
              <p:nvPr/>
            </p:nvSpPr>
            <p:spPr>
              <a:xfrm>
                <a:off x="2297498" y="2200689"/>
                <a:ext cx="64767" cy="103192"/>
              </a:xfrm>
              <a:custGeom>
                <a:avLst/>
                <a:gdLst/>
                <a:ahLst/>
                <a:cxnLst/>
                <a:rect l="l" t="t" r="r" b="b"/>
                <a:pathLst>
                  <a:path w="64767" h="103192" extrusionOk="0">
                    <a:moveTo>
                      <a:pt x="4592" y="80717"/>
                    </a:moveTo>
                    <a:lnTo>
                      <a:pt x="6283" y="80717"/>
                    </a:lnTo>
                    <a:cubicBezTo>
                      <a:pt x="8942" y="85068"/>
                      <a:pt x="12567" y="88693"/>
                      <a:pt x="16917" y="91593"/>
                    </a:cubicBezTo>
                    <a:cubicBezTo>
                      <a:pt x="21267" y="94493"/>
                      <a:pt x="25617" y="96184"/>
                      <a:pt x="30209" y="96184"/>
                    </a:cubicBezTo>
                    <a:cubicBezTo>
                      <a:pt x="35767" y="96184"/>
                      <a:pt x="40600" y="94493"/>
                      <a:pt x="44709" y="90868"/>
                    </a:cubicBezTo>
                    <a:cubicBezTo>
                      <a:pt x="48817" y="87243"/>
                      <a:pt x="50751" y="82651"/>
                      <a:pt x="50751" y="77093"/>
                    </a:cubicBezTo>
                    <a:cubicBezTo>
                      <a:pt x="50751" y="68634"/>
                      <a:pt x="42534" y="62109"/>
                      <a:pt x="26100" y="57276"/>
                    </a:cubicBezTo>
                    <a:cubicBezTo>
                      <a:pt x="9667" y="52442"/>
                      <a:pt x="1450" y="43742"/>
                      <a:pt x="1450" y="30934"/>
                    </a:cubicBezTo>
                    <a:cubicBezTo>
                      <a:pt x="1450" y="21267"/>
                      <a:pt x="4592" y="13775"/>
                      <a:pt x="11117" y="8217"/>
                    </a:cubicBezTo>
                    <a:cubicBezTo>
                      <a:pt x="17642" y="2900"/>
                      <a:pt x="25617" y="0"/>
                      <a:pt x="35525" y="0"/>
                    </a:cubicBezTo>
                    <a:cubicBezTo>
                      <a:pt x="40359" y="0"/>
                      <a:pt x="45192" y="725"/>
                      <a:pt x="49784" y="1933"/>
                    </a:cubicBezTo>
                    <a:cubicBezTo>
                      <a:pt x="53167" y="2900"/>
                      <a:pt x="56309" y="4108"/>
                      <a:pt x="58726" y="5558"/>
                    </a:cubicBezTo>
                    <a:cubicBezTo>
                      <a:pt x="56551" y="10634"/>
                      <a:pt x="54859" y="15709"/>
                      <a:pt x="53651" y="20542"/>
                    </a:cubicBezTo>
                    <a:lnTo>
                      <a:pt x="51959" y="20542"/>
                    </a:lnTo>
                    <a:cubicBezTo>
                      <a:pt x="50509" y="16675"/>
                      <a:pt x="48092" y="13534"/>
                      <a:pt x="44709" y="10875"/>
                    </a:cubicBezTo>
                    <a:cubicBezTo>
                      <a:pt x="41567" y="8217"/>
                      <a:pt x="37942" y="6767"/>
                      <a:pt x="34075" y="6767"/>
                    </a:cubicBezTo>
                    <a:cubicBezTo>
                      <a:pt x="28517" y="6767"/>
                      <a:pt x="23925" y="8217"/>
                      <a:pt x="20542" y="11117"/>
                    </a:cubicBezTo>
                    <a:cubicBezTo>
                      <a:pt x="17159" y="14017"/>
                      <a:pt x="15467" y="18367"/>
                      <a:pt x="15467" y="23925"/>
                    </a:cubicBezTo>
                    <a:cubicBezTo>
                      <a:pt x="15467" y="32142"/>
                      <a:pt x="23684" y="39150"/>
                      <a:pt x="40117" y="44467"/>
                    </a:cubicBezTo>
                    <a:cubicBezTo>
                      <a:pt x="56551" y="49784"/>
                      <a:pt x="64767" y="58242"/>
                      <a:pt x="64767" y="69842"/>
                    </a:cubicBezTo>
                    <a:cubicBezTo>
                      <a:pt x="64767" y="80234"/>
                      <a:pt x="60659" y="88451"/>
                      <a:pt x="52442" y="94976"/>
                    </a:cubicBezTo>
                    <a:cubicBezTo>
                      <a:pt x="45192" y="100534"/>
                      <a:pt x="36492" y="103193"/>
                      <a:pt x="26342" y="103193"/>
                    </a:cubicBezTo>
                    <a:cubicBezTo>
                      <a:pt x="16675" y="103193"/>
                      <a:pt x="7975" y="100776"/>
                      <a:pt x="0" y="96184"/>
                    </a:cubicBezTo>
                    <a:cubicBezTo>
                      <a:pt x="967" y="92801"/>
                      <a:pt x="1933" y="90384"/>
                      <a:pt x="2417" y="88693"/>
                    </a:cubicBezTo>
                    <a:cubicBezTo>
                      <a:pt x="3625" y="84826"/>
                      <a:pt x="4350" y="82409"/>
                      <a:pt x="4592" y="807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75" name="Google Shape;375;p4"/>
              <p:cNvSpPr/>
              <p:nvPr/>
            </p:nvSpPr>
            <p:spPr>
              <a:xfrm>
                <a:off x="2390298" y="2201414"/>
                <a:ext cx="86759" cy="102709"/>
              </a:xfrm>
              <a:custGeom>
                <a:avLst/>
                <a:gdLst/>
                <a:ahLst/>
                <a:cxnLst/>
                <a:rect l="l" t="t" r="r" b="b"/>
                <a:pathLst>
                  <a:path w="86759" h="102709" extrusionOk="0">
                    <a:moveTo>
                      <a:pt x="86759" y="7975"/>
                    </a:moveTo>
                    <a:lnTo>
                      <a:pt x="82167" y="21750"/>
                    </a:lnTo>
                    <a:lnTo>
                      <a:pt x="80476" y="21750"/>
                    </a:lnTo>
                    <a:cubicBezTo>
                      <a:pt x="80234" y="21509"/>
                      <a:pt x="79509" y="20783"/>
                      <a:pt x="78543"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126"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76" name="Google Shape;376;p4"/>
              <p:cNvSpPr/>
              <p:nvPr/>
            </p:nvSpPr>
            <p:spPr>
              <a:xfrm>
                <a:off x="2505816"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7"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77" name="Google Shape;377;p4"/>
              <p:cNvSpPr/>
              <p:nvPr/>
            </p:nvSpPr>
            <p:spPr>
              <a:xfrm>
                <a:off x="2618917" y="2144622"/>
                <a:ext cx="94009" cy="158776"/>
              </a:xfrm>
              <a:custGeom>
                <a:avLst/>
                <a:gdLst/>
                <a:ahLst/>
                <a:cxnLst/>
                <a:rect l="l" t="t" r="r" b="b"/>
                <a:pathLst>
                  <a:path w="94009" h="158776" extrusionOk="0">
                    <a:moveTo>
                      <a:pt x="94009" y="483"/>
                    </a:moveTo>
                    <a:lnTo>
                      <a:pt x="94009" y="157085"/>
                    </a:lnTo>
                    <a:lnTo>
                      <a:pt x="85793" y="156360"/>
                    </a:lnTo>
                    <a:cubicBezTo>
                      <a:pt x="84342" y="156360"/>
                      <a:pt x="83134" y="156360"/>
                      <a:pt x="82167" y="156360"/>
                    </a:cubicBezTo>
                    <a:cubicBezTo>
                      <a:pt x="81201" y="156360"/>
                      <a:pt x="79751" y="156602"/>
                      <a:pt x="77334" y="157085"/>
                    </a:cubicBezTo>
                    <a:lnTo>
                      <a:pt x="77334" y="136543"/>
                    </a:lnTo>
                    <a:cubicBezTo>
                      <a:pt x="68392" y="151285"/>
                      <a:pt x="56551" y="158777"/>
                      <a:pt x="41567" y="158777"/>
                    </a:cubicBezTo>
                    <a:cubicBezTo>
                      <a:pt x="29000" y="158777"/>
                      <a:pt x="19092" y="154668"/>
                      <a:pt x="11842" y="146210"/>
                    </a:cubicBezTo>
                    <a:cubicBezTo>
                      <a:pt x="3867" y="137268"/>
                      <a:pt x="0" y="124460"/>
                      <a:pt x="0" y="107784"/>
                    </a:cubicBezTo>
                    <a:cubicBezTo>
                      <a:pt x="0" y="93043"/>
                      <a:pt x="4108" y="80476"/>
                      <a:pt x="12083" y="70567"/>
                    </a:cubicBezTo>
                    <a:cubicBezTo>
                      <a:pt x="20300" y="60659"/>
                      <a:pt x="30934" y="55584"/>
                      <a:pt x="44467" y="55584"/>
                    </a:cubicBezTo>
                    <a:cubicBezTo>
                      <a:pt x="51717" y="55584"/>
                      <a:pt x="58001" y="57276"/>
                      <a:pt x="63317" y="60659"/>
                    </a:cubicBezTo>
                    <a:cubicBezTo>
                      <a:pt x="68634" y="64042"/>
                      <a:pt x="73467" y="69117"/>
                      <a:pt x="77334" y="75884"/>
                    </a:cubicBezTo>
                    <a:lnTo>
                      <a:pt x="77334" y="0"/>
                    </a:lnTo>
                    <a:lnTo>
                      <a:pt x="85551" y="483"/>
                    </a:lnTo>
                    <a:lnTo>
                      <a:pt x="94009" y="483"/>
                    </a:lnTo>
                    <a:close/>
                    <a:moveTo>
                      <a:pt x="77576" y="104401"/>
                    </a:moveTo>
                    <a:cubicBezTo>
                      <a:pt x="77576" y="94009"/>
                      <a:pt x="75642" y="85309"/>
                      <a:pt x="71534" y="78059"/>
                    </a:cubicBezTo>
                    <a:cubicBezTo>
                      <a:pt x="66459" y="69117"/>
                      <a:pt x="58967" y="64767"/>
                      <a:pt x="49301" y="64767"/>
                    </a:cubicBezTo>
                    <a:cubicBezTo>
                      <a:pt x="37217" y="64767"/>
                      <a:pt x="28759" y="69842"/>
                      <a:pt x="23925" y="79751"/>
                    </a:cubicBezTo>
                    <a:cubicBezTo>
                      <a:pt x="20300" y="87243"/>
                      <a:pt x="18609" y="97634"/>
                      <a:pt x="18609" y="111168"/>
                    </a:cubicBezTo>
                    <a:cubicBezTo>
                      <a:pt x="18609" y="121801"/>
                      <a:pt x="20542" y="130501"/>
                      <a:pt x="24650" y="137751"/>
                    </a:cubicBezTo>
                    <a:cubicBezTo>
                      <a:pt x="29725" y="146693"/>
                      <a:pt x="36975" y="151043"/>
                      <a:pt x="46884" y="151043"/>
                    </a:cubicBezTo>
                    <a:cubicBezTo>
                      <a:pt x="57759" y="151043"/>
                      <a:pt x="65976" y="145727"/>
                      <a:pt x="71292" y="135093"/>
                    </a:cubicBezTo>
                    <a:cubicBezTo>
                      <a:pt x="75401" y="126393"/>
                      <a:pt x="77576" y="116243"/>
                      <a:pt x="77576" y="104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78" name="Google Shape;378;p4"/>
              <p:cNvSpPr/>
              <p:nvPr/>
            </p:nvSpPr>
            <p:spPr>
              <a:xfrm>
                <a:off x="2748935" y="2200927"/>
                <a:ext cx="88450" cy="102713"/>
              </a:xfrm>
              <a:custGeom>
                <a:avLst/>
                <a:gdLst/>
                <a:ahLst/>
                <a:cxnLst/>
                <a:rect l="l" t="t" r="r" b="b"/>
                <a:pathLst>
                  <a:path w="88450" h="102713" extrusionOk="0">
                    <a:moveTo>
                      <a:pt x="76851" y="34562"/>
                    </a:moveTo>
                    <a:lnTo>
                      <a:pt x="76851" y="82896"/>
                    </a:lnTo>
                    <a:lnTo>
                      <a:pt x="76368" y="85796"/>
                    </a:lnTo>
                    <a:cubicBezTo>
                      <a:pt x="76368"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6"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9"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9" y="65496"/>
                      <a:pt x="17159" y="73713"/>
                    </a:cubicBezTo>
                    <a:cubicBezTo>
                      <a:pt x="17159" y="80238"/>
                      <a:pt x="18850" y="85071"/>
                      <a:pt x="22475" y="88455"/>
                    </a:cubicBezTo>
                    <a:cubicBezTo>
                      <a:pt x="26100" y="91596"/>
                      <a:pt x="31175" y="93288"/>
                      <a:pt x="37459" y="93288"/>
                    </a:cubicBezTo>
                    <a:cubicBezTo>
                      <a:pt x="40359" y="93288"/>
                      <a:pt x="43501" y="92563"/>
                      <a:pt x="46401" y="91113"/>
                    </a:cubicBezTo>
                    <a:cubicBezTo>
                      <a:pt x="49542" y="89663"/>
                      <a:pt x="51959" y="87730"/>
                      <a:pt x="54134" y="85555"/>
                    </a:cubicBezTo>
                    <a:cubicBezTo>
                      <a:pt x="55101" y="84588"/>
                      <a:pt x="56551" y="83621"/>
                      <a:pt x="57759" y="82171"/>
                    </a:cubicBezTo>
                    <a:cubicBezTo>
                      <a:pt x="59692"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79" name="Google Shape;379;p4"/>
              <p:cNvSpPr/>
              <p:nvPr/>
            </p:nvSpPr>
            <p:spPr>
              <a:xfrm>
                <a:off x="2863970"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7"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4"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492"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1"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80" name="Google Shape;380;p4"/>
              <p:cNvSpPr/>
              <p:nvPr/>
            </p:nvSpPr>
            <p:spPr>
              <a:xfrm>
                <a:off x="2977554" y="2201897"/>
                <a:ext cx="84342" cy="101742"/>
              </a:xfrm>
              <a:custGeom>
                <a:avLst/>
                <a:gdLst/>
                <a:ahLst/>
                <a:cxnLst/>
                <a:rect l="l" t="t" r="r" b="b"/>
                <a:pathLst>
                  <a:path w="84342" h="101742" extrusionOk="0">
                    <a:moveTo>
                      <a:pt x="84342" y="0"/>
                    </a:moveTo>
                    <a:lnTo>
                      <a:pt x="84342" y="100051"/>
                    </a:lnTo>
                    <a:lnTo>
                      <a:pt x="75884" y="99326"/>
                    </a:lnTo>
                    <a:cubicBezTo>
                      <a:pt x="74434" y="99326"/>
                      <a:pt x="73226" y="99326"/>
                      <a:pt x="72259" y="99326"/>
                    </a:cubicBezTo>
                    <a:cubicBezTo>
                      <a:pt x="71292" y="99326"/>
                      <a:pt x="69842" y="99568"/>
                      <a:pt x="67426" y="100051"/>
                    </a:cubicBezTo>
                    <a:lnTo>
                      <a:pt x="67426" y="81684"/>
                    </a:lnTo>
                    <a:cubicBezTo>
                      <a:pt x="60417" y="94976"/>
                      <a:pt x="49542" y="101743"/>
                      <a:pt x="34075" y="101743"/>
                    </a:cubicBezTo>
                    <a:cubicBezTo>
                      <a:pt x="22475" y="101743"/>
                      <a:pt x="14017" y="98601"/>
                      <a:pt x="8458" y="92076"/>
                    </a:cubicBezTo>
                    <a:cubicBezTo>
                      <a:pt x="2900" y="85551"/>
                      <a:pt x="0" y="75401"/>
                      <a:pt x="0" y="61384"/>
                    </a:cubicBezTo>
                    <a:lnTo>
                      <a:pt x="0" y="242"/>
                    </a:lnTo>
                    <a:cubicBezTo>
                      <a:pt x="2175" y="483"/>
                      <a:pt x="3625" y="725"/>
                      <a:pt x="4350" y="967"/>
                    </a:cubicBezTo>
                    <a:cubicBezTo>
                      <a:pt x="5075" y="1208"/>
                      <a:pt x="6525" y="1208"/>
                      <a:pt x="8217" y="1208"/>
                    </a:cubicBezTo>
                    <a:lnTo>
                      <a:pt x="16675" y="483"/>
                    </a:lnTo>
                    <a:lnTo>
                      <a:pt x="16675" y="56792"/>
                    </a:lnTo>
                    <a:cubicBezTo>
                      <a:pt x="16675" y="68392"/>
                      <a:pt x="18609" y="77092"/>
                      <a:pt x="22234" y="83134"/>
                    </a:cubicBezTo>
                    <a:cubicBezTo>
                      <a:pt x="25859" y="89176"/>
                      <a:pt x="32384" y="91834"/>
                      <a:pt x="41567" y="91834"/>
                    </a:cubicBezTo>
                    <a:cubicBezTo>
                      <a:pt x="51234" y="91834"/>
                      <a:pt x="58001" y="88209"/>
                      <a:pt x="62351" y="80717"/>
                    </a:cubicBezTo>
                    <a:cubicBezTo>
                      <a:pt x="65734" y="74917"/>
                      <a:pt x="67426" y="67426"/>
                      <a:pt x="67426" y="58242"/>
                    </a:cubicBezTo>
                    <a:lnTo>
                      <a:pt x="67426" y="725"/>
                    </a:lnTo>
                    <a:cubicBezTo>
                      <a:pt x="69601" y="967"/>
                      <a:pt x="71051" y="1208"/>
                      <a:pt x="71776" y="1450"/>
                    </a:cubicBezTo>
                    <a:cubicBezTo>
                      <a:pt x="72501" y="1692"/>
                      <a:pt x="73951" y="1692"/>
                      <a:pt x="75642" y="1692"/>
                    </a:cubicBezTo>
                    <a:lnTo>
                      <a:pt x="843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81" name="Google Shape;381;p4"/>
              <p:cNvSpPr/>
              <p:nvPr/>
            </p:nvSpPr>
            <p:spPr>
              <a:xfrm>
                <a:off x="3086789"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9" y="94493"/>
                    </a:lnTo>
                    <a:cubicBezTo>
                      <a:pt x="28759"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9"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82" name="Google Shape;382;p4"/>
              <p:cNvSpPr/>
              <p:nvPr/>
            </p:nvSpPr>
            <p:spPr>
              <a:xfrm>
                <a:off x="3160981"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609" y="6525"/>
                    </a:moveTo>
                    <a:cubicBezTo>
                      <a:pt x="36975" y="6525"/>
                      <a:pt x="29000" y="11600"/>
                      <a:pt x="23442" y="21509"/>
                    </a:cubicBezTo>
                    <a:cubicBezTo>
                      <a:pt x="18850" y="29725"/>
                      <a:pt x="16675" y="40359"/>
                      <a:pt x="16675" y="53167"/>
                    </a:cubicBezTo>
                    <a:cubicBezTo>
                      <a:pt x="16675" y="65009"/>
                      <a:pt x="18850" y="74676"/>
                      <a:pt x="23442" y="82409"/>
                    </a:cubicBezTo>
                    <a:cubicBezTo>
                      <a:pt x="28759" y="91593"/>
                      <a:pt x="36250" y="96184"/>
                      <a:pt x="46400" y="96184"/>
                    </a:cubicBezTo>
                    <a:cubicBezTo>
                      <a:pt x="56067" y="96184"/>
                      <a:pt x="63559" y="90626"/>
                      <a:pt x="68876" y="79268"/>
                    </a:cubicBezTo>
                    <a:cubicBezTo>
                      <a:pt x="72984" y="70326"/>
                      <a:pt x="75159" y="60659"/>
                      <a:pt x="75159" y="49784"/>
                    </a:cubicBezTo>
                    <a:cubicBezTo>
                      <a:pt x="75159" y="38425"/>
                      <a:pt x="73226" y="29000"/>
                      <a:pt x="69359" y="21267"/>
                    </a:cubicBezTo>
                    <a:cubicBezTo>
                      <a:pt x="64526" y="11600"/>
                      <a:pt x="57276" y="6525"/>
                      <a:pt x="47609"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83" name="Google Shape;383;p4"/>
              <p:cNvSpPr/>
              <p:nvPr/>
            </p:nvSpPr>
            <p:spPr>
              <a:xfrm>
                <a:off x="3284716"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84" name="Google Shape;384;p4"/>
              <p:cNvSpPr/>
              <p:nvPr/>
            </p:nvSpPr>
            <p:spPr>
              <a:xfrm>
                <a:off x="3464759" y="2200927"/>
                <a:ext cx="88450" cy="102713"/>
              </a:xfrm>
              <a:custGeom>
                <a:avLst/>
                <a:gdLst/>
                <a:ahLst/>
                <a:cxnLst/>
                <a:rect l="l" t="t" r="r" b="b"/>
                <a:pathLst>
                  <a:path w="88450" h="102713" extrusionOk="0">
                    <a:moveTo>
                      <a:pt x="76851" y="34562"/>
                    </a:moveTo>
                    <a:lnTo>
                      <a:pt x="76851" y="82896"/>
                    </a:lnTo>
                    <a:lnTo>
                      <a:pt x="76367" y="85796"/>
                    </a:lnTo>
                    <a:cubicBezTo>
                      <a:pt x="76367" y="88696"/>
                      <a:pt x="76609" y="90630"/>
                      <a:pt x="77334" y="91838"/>
                    </a:cubicBezTo>
                    <a:cubicBezTo>
                      <a:pt x="78059" y="93046"/>
                      <a:pt x="79509" y="93771"/>
                      <a:pt x="81684" y="93771"/>
                    </a:cubicBezTo>
                    <a:lnTo>
                      <a:pt x="88451" y="92563"/>
                    </a:lnTo>
                    <a:lnTo>
                      <a:pt x="88451" y="97155"/>
                    </a:lnTo>
                    <a:cubicBezTo>
                      <a:pt x="86518" y="98121"/>
                      <a:pt x="84584" y="98846"/>
                      <a:pt x="82168" y="99330"/>
                    </a:cubicBezTo>
                    <a:lnTo>
                      <a:pt x="74676" y="100055"/>
                    </a:lnTo>
                    <a:cubicBezTo>
                      <a:pt x="70567" y="100055"/>
                      <a:pt x="67426" y="99088"/>
                      <a:pt x="65009" y="97155"/>
                    </a:cubicBezTo>
                    <a:cubicBezTo>
                      <a:pt x="62592" y="95221"/>
                      <a:pt x="61142" y="91838"/>
                      <a:pt x="60417" y="87246"/>
                    </a:cubicBezTo>
                    <a:lnTo>
                      <a:pt x="58726" y="89421"/>
                    </a:lnTo>
                    <a:cubicBezTo>
                      <a:pt x="49784" y="98363"/>
                      <a:pt x="39634" y="102713"/>
                      <a:pt x="28034" y="102713"/>
                    </a:cubicBezTo>
                    <a:cubicBezTo>
                      <a:pt x="20300" y="102713"/>
                      <a:pt x="13533" y="100296"/>
                      <a:pt x="8217" y="95463"/>
                    </a:cubicBezTo>
                    <a:cubicBezTo>
                      <a:pt x="2900" y="90630"/>
                      <a:pt x="0" y="84346"/>
                      <a:pt x="0" y="76854"/>
                    </a:cubicBezTo>
                    <a:cubicBezTo>
                      <a:pt x="0" y="68638"/>
                      <a:pt x="2417" y="62354"/>
                      <a:pt x="7250" y="57763"/>
                    </a:cubicBezTo>
                    <a:cubicBezTo>
                      <a:pt x="12083" y="53171"/>
                      <a:pt x="22475" y="49546"/>
                      <a:pt x="38667" y="46887"/>
                    </a:cubicBezTo>
                    <a:cubicBezTo>
                      <a:pt x="45675" y="45679"/>
                      <a:pt x="50509" y="44712"/>
                      <a:pt x="52684" y="44229"/>
                    </a:cubicBezTo>
                    <a:cubicBezTo>
                      <a:pt x="58001" y="42296"/>
                      <a:pt x="60901" y="38671"/>
                      <a:pt x="60901" y="33354"/>
                    </a:cubicBezTo>
                    <a:cubicBezTo>
                      <a:pt x="60901" y="25621"/>
                      <a:pt x="58726" y="19579"/>
                      <a:pt x="54617" y="15229"/>
                    </a:cubicBezTo>
                    <a:cubicBezTo>
                      <a:pt x="50509" y="10879"/>
                      <a:pt x="44467" y="8704"/>
                      <a:pt x="36492" y="8704"/>
                    </a:cubicBezTo>
                    <a:cubicBezTo>
                      <a:pt x="29725" y="8704"/>
                      <a:pt x="23925" y="10395"/>
                      <a:pt x="19092" y="14020"/>
                    </a:cubicBezTo>
                    <a:cubicBezTo>
                      <a:pt x="15225" y="16679"/>
                      <a:pt x="12808" y="19821"/>
                      <a:pt x="12083" y="23204"/>
                    </a:cubicBezTo>
                    <a:lnTo>
                      <a:pt x="9425" y="23204"/>
                    </a:lnTo>
                    <a:lnTo>
                      <a:pt x="9425" y="11604"/>
                    </a:lnTo>
                    <a:cubicBezTo>
                      <a:pt x="14742" y="7737"/>
                      <a:pt x="20300" y="4837"/>
                      <a:pt x="25617" y="2904"/>
                    </a:cubicBezTo>
                    <a:cubicBezTo>
                      <a:pt x="30934" y="970"/>
                      <a:pt x="36975" y="4"/>
                      <a:pt x="43017" y="4"/>
                    </a:cubicBezTo>
                    <a:cubicBezTo>
                      <a:pt x="65734" y="-238"/>
                      <a:pt x="76851" y="11362"/>
                      <a:pt x="76851" y="34562"/>
                    </a:cubicBezTo>
                    <a:close/>
                    <a:moveTo>
                      <a:pt x="60176" y="79271"/>
                    </a:moveTo>
                    <a:lnTo>
                      <a:pt x="60176" y="48821"/>
                    </a:lnTo>
                    <a:lnTo>
                      <a:pt x="52684" y="50029"/>
                    </a:lnTo>
                    <a:cubicBezTo>
                      <a:pt x="40359" y="52446"/>
                      <a:pt x="32625" y="54621"/>
                      <a:pt x="29725" y="55829"/>
                    </a:cubicBezTo>
                    <a:cubicBezTo>
                      <a:pt x="21509" y="59454"/>
                      <a:pt x="17158" y="65496"/>
                      <a:pt x="17158" y="73713"/>
                    </a:cubicBezTo>
                    <a:cubicBezTo>
                      <a:pt x="17158" y="80238"/>
                      <a:pt x="18850" y="85071"/>
                      <a:pt x="22475" y="88455"/>
                    </a:cubicBezTo>
                    <a:cubicBezTo>
                      <a:pt x="26100" y="91596"/>
                      <a:pt x="31175" y="93288"/>
                      <a:pt x="37459" y="93288"/>
                    </a:cubicBezTo>
                    <a:cubicBezTo>
                      <a:pt x="40359" y="93288"/>
                      <a:pt x="43500" y="92563"/>
                      <a:pt x="46400" y="91113"/>
                    </a:cubicBezTo>
                    <a:cubicBezTo>
                      <a:pt x="49542" y="89663"/>
                      <a:pt x="51959" y="87730"/>
                      <a:pt x="54134" y="85555"/>
                    </a:cubicBezTo>
                    <a:cubicBezTo>
                      <a:pt x="55101" y="84588"/>
                      <a:pt x="56550" y="83621"/>
                      <a:pt x="57759" y="82171"/>
                    </a:cubicBezTo>
                    <a:cubicBezTo>
                      <a:pt x="59451" y="80721"/>
                      <a:pt x="60176" y="79754"/>
                      <a:pt x="60176" y="792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85" name="Google Shape;385;p4"/>
              <p:cNvSpPr/>
              <p:nvPr/>
            </p:nvSpPr>
            <p:spPr>
              <a:xfrm>
                <a:off x="3572785" y="2174830"/>
                <a:ext cx="54375" cy="128326"/>
              </a:xfrm>
              <a:custGeom>
                <a:avLst/>
                <a:gdLst/>
                <a:ahLst/>
                <a:cxnLst/>
                <a:rect l="l" t="t" r="r" b="b"/>
                <a:pathLst>
                  <a:path w="54375" h="128326" extrusionOk="0">
                    <a:moveTo>
                      <a:pt x="12567" y="6525"/>
                    </a:moveTo>
                    <a:lnTo>
                      <a:pt x="29242" y="0"/>
                    </a:lnTo>
                    <a:lnTo>
                      <a:pt x="29242" y="27067"/>
                    </a:lnTo>
                    <a:lnTo>
                      <a:pt x="51234" y="27067"/>
                    </a:lnTo>
                    <a:lnTo>
                      <a:pt x="50750" y="31659"/>
                    </a:lnTo>
                    <a:lnTo>
                      <a:pt x="51234" y="35042"/>
                    </a:lnTo>
                    <a:lnTo>
                      <a:pt x="29242" y="35042"/>
                    </a:lnTo>
                    <a:lnTo>
                      <a:pt x="29242" y="87484"/>
                    </a:lnTo>
                    <a:lnTo>
                      <a:pt x="28758" y="94493"/>
                    </a:lnTo>
                    <a:cubicBezTo>
                      <a:pt x="28758" y="104643"/>
                      <a:pt x="30209" y="111893"/>
                      <a:pt x="33109" y="116001"/>
                    </a:cubicBezTo>
                    <a:cubicBezTo>
                      <a:pt x="35525" y="119385"/>
                      <a:pt x="39392" y="121076"/>
                      <a:pt x="44709" y="121076"/>
                    </a:cubicBezTo>
                    <a:cubicBezTo>
                      <a:pt x="46400" y="121076"/>
                      <a:pt x="48334" y="120835"/>
                      <a:pt x="50025" y="120351"/>
                    </a:cubicBezTo>
                    <a:cubicBezTo>
                      <a:pt x="51717" y="119868"/>
                      <a:pt x="53167" y="119626"/>
                      <a:pt x="54376" y="119143"/>
                    </a:cubicBezTo>
                    <a:lnTo>
                      <a:pt x="54376" y="124218"/>
                    </a:lnTo>
                    <a:cubicBezTo>
                      <a:pt x="51717" y="125185"/>
                      <a:pt x="48575" y="126151"/>
                      <a:pt x="45434" y="127118"/>
                    </a:cubicBezTo>
                    <a:cubicBezTo>
                      <a:pt x="42292" y="127843"/>
                      <a:pt x="39392" y="128326"/>
                      <a:pt x="36975" y="128326"/>
                    </a:cubicBezTo>
                    <a:cubicBezTo>
                      <a:pt x="28758" y="128326"/>
                      <a:pt x="22717" y="126393"/>
                      <a:pt x="19092" y="122285"/>
                    </a:cubicBezTo>
                    <a:cubicBezTo>
                      <a:pt x="14500" y="117693"/>
                      <a:pt x="12325" y="109718"/>
                      <a:pt x="12325" y="98843"/>
                    </a:cubicBezTo>
                    <a:lnTo>
                      <a:pt x="12808" y="95459"/>
                    </a:lnTo>
                    <a:lnTo>
                      <a:pt x="12808" y="34559"/>
                    </a:lnTo>
                    <a:lnTo>
                      <a:pt x="0" y="34559"/>
                    </a:lnTo>
                    <a:cubicBezTo>
                      <a:pt x="242" y="33834"/>
                      <a:pt x="483" y="32384"/>
                      <a:pt x="483" y="30692"/>
                    </a:cubicBezTo>
                    <a:cubicBezTo>
                      <a:pt x="483" y="28759"/>
                      <a:pt x="242" y="27309"/>
                      <a:pt x="0" y="26584"/>
                    </a:cubicBezTo>
                    <a:lnTo>
                      <a:pt x="12808" y="26584"/>
                    </a:lnTo>
                    <a:lnTo>
                      <a:pt x="12808" y="65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86" name="Google Shape;386;p4"/>
              <p:cNvSpPr/>
              <p:nvPr/>
            </p:nvSpPr>
            <p:spPr>
              <a:xfrm>
                <a:off x="3659061" y="2155497"/>
                <a:ext cx="21266" cy="146451"/>
              </a:xfrm>
              <a:custGeom>
                <a:avLst/>
                <a:gdLst/>
                <a:ahLst/>
                <a:cxnLst/>
                <a:rect l="l" t="t" r="r" b="b"/>
                <a:pathLst>
                  <a:path w="21266" h="146451" extrusionOk="0">
                    <a:moveTo>
                      <a:pt x="21267" y="10875"/>
                    </a:moveTo>
                    <a:cubicBezTo>
                      <a:pt x="21267" y="13775"/>
                      <a:pt x="20300" y="16192"/>
                      <a:pt x="18125" y="18125"/>
                    </a:cubicBezTo>
                    <a:cubicBezTo>
                      <a:pt x="15950" y="20059"/>
                      <a:pt x="13533" y="21267"/>
                      <a:pt x="10875" y="21267"/>
                    </a:cubicBezTo>
                    <a:cubicBezTo>
                      <a:pt x="7975" y="21267"/>
                      <a:pt x="5317" y="20300"/>
                      <a:pt x="3142" y="18367"/>
                    </a:cubicBezTo>
                    <a:cubicBezTo>
                      <a:pt x="967" y="16434"/>
                      <a:pt x="0" y="14017"/>
                      <a:pt x="0" y="10875"/>
                    </a:cubicBezTo>
                    <a:cubicBezTo>
                      <a:pt x="0" y="7733"/>
                      <a:pt x="967" y="5317"/>
                      <a:pt x="3142" y="3142"/>
                    </a:cubicBezTo>
                    <a:cubicBezTo>
                      <a:pt x="5317" y="967"/>
                      <a:pt x="7733" y="0"/>
                      <a:pt x="10875" y="0"/>
                    </a:cubicBezTo>
                    <a:cubicBezTo>
                      <a:pt x="13533" y="0"/>
                      <a:pt x="16192" y="967"/>
                      <a:pt x="18125" y="3142"/>
                    </a:cubicBezTo>
                    <a:cubicBezTo>
                      <a:pt x="20059" y="5317"/>
                      <a:pt x="21267" y="7975"/>
                      <a:pt x="21267" y="10875"/>
                    </a:cubicBezTo>
                    <a:close/>
                    <a:moveTo>
                      <a:pt x="19333" y="46401"/>
                    </a:moveTo>
                    <a:lnTo>
                      <a:pt x="19333" y="146452"/>
                    </a:lnTo>
                    <a:lnTo>
                      <a:pt x="11117" y="145726"/>
                    </a:lnTo>
                    <a:cubicBezTo>
                      <a:pt x="9667" y="145726"/>
                      <a:pt x="8458" y="145726"/>
                      <a:pt x="7492" y="145726"/>
                    </a:cubicBezTo>
                    <a:cubicBezTo>
                      <a:pt x="6767" y="145726"/>
                      <a:pt x="5075" y="145968"/>
                      <a:pt x="2658" y="146452"/>
                    </a:cubicBezTo>
                    <a:lnTo>
                      <a:pt x="2658" y="46401"/>
                    </a:lnTo>
                    <a:cubicBezTo>
                      <a:pt x="4833" y="46642"/>
                      <a:pt x="6283" y="46884"/>
                      <a:pt x="7008" y="47125"/>
                    </a:cubicBezTo>
                    <a:cubicBezTo>
                      <a:pt x="7733" y="47367"/>
                      <a:pt x="9183" y="47367"/>
                      <a:pt x="10875" y="47367"/>
                    </a:cubicBezTo>
                    <a:lnTo>
                      <a:pt x="19333" y="464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87" name="Google Shape;387;p4"/>
              <p:cNvSpPr/>
              <p:nvPr/>
            </p:nvSpPr>
            <p:spPr>
              <a:xfrm>
                <a:off x="371754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9"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284"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88" name="Google Shape;388;p4"/>
              <p:cNvSpPr/>
              <p:nvPr/>
            </p:nvSpPr>
            <p:spPr>
              <a:xfrm>
                <a:off x="3842488"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3"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9" y="28034"/>
                      <a:pt x="16917" y="38184"/>
                      <a:pt x="16917" y="52201"/>
                    </a:cubicBezTo>
                    <a:lnTo>
                      <a:pt x="16917" y="101018"/>
                    </a:lnTo>
                    <a:lnTo>
                      <a:pt x="8458" y="100293"/>
                    </a:lnTo>
                    <a:cubicBezTo>
                      <a:pt x="7008" y="100293"/>
                      <a:pt x="5800" y="100293"/>
                      <a:pt x="4833" y="100293"/>
                    </a:cubicBezTo>
                    <a:cubicBezTo>
                      <a:pt x="3867" y="100534"/>
                      <a:pt x="2175"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89" name="Google Shape;389;p4"/>
              <p:cNvSpPr/>
              <p:nvPr/>
            </p:nvSpPr>
            <p:spPr>
              <a:xfrm>
                <a:off x="3971056"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90" name="Google Shape;390;p4"/>
              <p:cNvSpPr/>
              <p:nvPr/>
            </p:nvSpPr>
            <p:spPr>
              <a:xfrm>
                <a:off x="4033407" y="2201414"/>
                <a:ext cx="86759" cy="102709"/>
              </a:xfrm>
              <a:custGeom>
                <a:avLst/>
                <a:gdLst/>
                <a:ahLst/>
                <a:cxnLst/>
                <a:rect l="l" t="t" r="r" b="b"/>
                <a:pathLst>
                  <a:path w="86759" h="102709" extrusionOk="0">
                    <a:moveTo>
                      <a:pt x="86759" y="7975"/>
                    </a:moveTo>
                    <a:lnTo>
                      <a:pt x="82168" y="21750"/>
                    </a:lnTo>
                    <a:lnTo>
                      <a:pt x="80476" y="21750"/>
                    </a:lnTo>
                    <a:cubicBezTo>
                      <a:pt x="80234" y="21509"/>
                      <a:pt x="79509" y="20783"/>
                      <a:pt x="78542" y="19092"/>
                    </a:cubicBezTo>
                    <a:cubicBezTo>
                      <a:pt x="77576" y="17400"/>
                      <a:pt x="76126" y="15950"/>
                      <a:pt x="74676" y="14742"/>
                    </a:cubicBezTo>
                    <a:cubicBezTo>
                      <a:pt x="72501" y="12083"/>
                      <a:pt x="69359" y="10150"/>
                      <a:pt x="65734" y="8700"/>
                    </a:cubicBezTo>
                    <a:cubicBezTo>
                      <a:pt x="62109" y="7250"/>
                      <a:pt x="58242" y="6525"/>
                      <a:pt x="54134" y="6525"/>
                    </a:cubicBezTo>
                    <a:cubicBezTo>
                      <a:pt x="42775" y="6525"/>
                      <a:pt x="33834" y="10875"/>
                      <a:pt x="27309" y="19817"/>
                    </a:cubicBezTo>
                    <a:cubicBezTo>
                      <a:pt x="21267" y="27792"/>
                      <a:pt x="18367" y="37700"/>
                      <a:pt x="18367" y="49542"/>
                    </a:cubicBezTo>
                    <a:cubicBezTo>
                      <a:pt x="18367" y="63076"/>
                      <a:pt x="21750" y="73951"/>
                      <a:pt x="28759" y="82409"/>
                    </a:cubicBezTo>
                    <a:cubicBezTo>
                      <a:pt x="35525" y="90868"/>
                      <a:pt x="44950" y="94976"/>
                      <a:pt x="56309" y="94976"/>
                    </a:cubicBezTo>
                    <a:cubicBezTo>
                      <a:pt x="62109" y="94976"/>
                      <a:pt x="67426" y="93768"/>
                      <a:pt x="72017" y="91351"/>
                    </a:cubicBezTo>
                    <a:cubicBezTo>
                      <a:pt x="75401" y="89418"/>
                      <a:pt x="79751" y="86276"/>
                      <a:pt x="85067" y="81684"/>
                    </a:cubicBezTo>
                    <a:lnTo>
                      <a:pt x="86276" y="82167"/>
                    </a:lnTo>
                    <a:lnTo>
                      <a:pt x="85067" y="91834"/>
                    </a:lnTo>
                    <a:cubicBezTo>
                      <a:pt x="80476" y="95459"/>
                      <a:pt x="75401" y="98118"/>
                      <a:pt x="70084" y="100051"/>
                    </a:cubicBezTo>
                    <a:cubicBezTo>
                      <a:pt x="64767" y="101984"/>
                      <a:pt x="59209" y="102709"/>
                      <a:pt x="53409" y="102709"/>
                    </a:cubicBezTo>
                    <a:cubicBezTo>
                      <a:pt x="36492" y="102709"/>
                      <a:pt x="23200" y="97634"/>
                      <a:pt x="13533" y="87726"/>
                    </a:cubicBezTo>
                    <a:cubicBezTo>
                      <a:pt x="4592" y="78301"/>
                      <a:pt x="0" y="65976"/>
                      <a:pt x="0" y="50750"/>
                    </a:cubicBezTo>
                    <a:cubicBezTo>
                      <a:pt x="0" y="34800"/>
                      <a:pt x="5075" y="22475"/>
                      <a:pt x="14984" y="13533"/>
                    </a:cubicBezTo>
                    <a:cubicBezTo>
                      <a:pt x="24892" y="4592"/>
                      <a:pt x="37942" y="0"/>
                      <a:pt x="53651" y="0"/>
                    </a:cubicBezTo>
                    <a:cubicBezTo>
                      <a:pt x="60176" y="0"/>
                      <a:pt x="65976" y="725"/>
                      <a:pt x="71051" y="1933"/>
                    </a:cubicBezTo>
                    <a:cubicBezTo>
                      <a:pt x="76368" y="2417"/>
                      <a:pt x="81443" y="4592"/>
                      <a:pt x="86759" y="7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91" name="Google Shape;391;p4"/>
              <p:cNvSpPr/>
              <p:nvPr/>
            </p:nvSpPr>
            <p:spPr>
              <a:xfrm>
                <a:off x="4146025" y="2200689"/>
                <a:ext cx="91834" cy="102951"/>
              </a:xfrm>
              <a:custGeom>
                <a:avLst/>
                <a:gdLst/>
                <a:ahLst/>
                <a:cxnLst/>
                <a:rect l="l" t="t" r="r" b="b"/>
                <a:pathLst>
                  <a:path w="91834" h="102951" extrusionOk="0">
                    <a:moveTo>
                      <a:pt x="483" y="50267"/>
                    </a:moveTo>
                    <a:cubicBezTo>
                      <a:pt x="483" y="35525"/>
                      <a:pt x="5075" y="23442"/>
                      <a:pt x="14017" y="14017"/>
                    </a:cubicBezTo>
                    <a:cubicBezTo>
                      <a:pt x="22958" y="4592"/>
                      <a:pt x="34317" y="0"/>
                      <a:pt x="48092" y="0"/>
                    </a:cubicBezTo>
                    <a:cubicBezTo>
                      <a:pt x="61142" y="0"/>
                      <a:pt x="71776" y="4592"/>
                      <a:pt x="79751" y="14017"/>
                    </a:cubicBezTo>
                    <a:cubicBezTo>
                      <a:pt x="87726" y="23200"/>
                      <a:pt x="91834" y="35525"/>
                      <a:pt x="91834" y="50992"/>
                    </a:cubicBezTo>
                    <a:cubicBezTo>
                      <a:pt x="91834" y="65251"/>
                      <a:pt x="87968" y="77334"/>
                      <a:pt x="79992" y="87001"/>
                    </a:cubicBezTo>
                    <a:cubicBezTo>
                      <a:pt x="71292" y="97634"/>
                      <a:pt x="59451" y="102951"/>
                      <a:pt x="44709" y="102951"/>
                    </a:cubicBezTo>
                    <a:cubicBezTo>
                      <a:pt x="32142" y="102951"/>
                      <a:pt x="21750" y="98601"/>
                      <a:pt x="13533" y="90143"/>
                    </a:cubicBezTo>
                    <a:cubicBezTo>
                      <a:pt x="4592" y="80959"/>
                      <a:pt x="0" y="69359"/>
                      <a:pt x="0" y="55101"/>
                    </a:cubicBezTo>
                    <a:lnTo>
                      <a:pt x="483" y="50267"/>
                    </a:lnTo>
                    <a:close/>
                    <a:moveTo>
                      <a:pt x="47367" y="6525"/>
                    </a:moveTo>
                    <a:cubicBezTo>
                      <a:pt x="36734" y="6525"/>
                      <a:pt x="28758" y="11600"/>
                      <a:pt x="23200" y="21509"/>
                    </a:cubicBezTo>
                    <a:cubicBezTo>
                      <a:pt x="18608" y="29725"/>
                      <a:pt x="16434" y="40359"/>
                      <a:pt x="16434" y="53167"/>
                    </a:cubicBezTo>
                    <a:cubicBezTo>
                      <a:pt x="16434" y="65009"/>
                      <a:pt x="18608" y="74676"/>
                      <a:pt x="23200" y="82409"/>
                    </a:cubicBezTo>
                    <a:cubicBezTo>
                      <a:pt x="28517" y="91593"/>
                      <a:pt x="36009" y="96184"/>
                      <a:pt x="46159" y="96184"/>
                    </a:cubicBezTo>
                    <a:cubicBezTo>
                      <a:pt x="55826" y="96184"/>
                      <a:pt x="63317" y="90626"/>
                      <a:pt x="68634" y="79268"/>
                    </a:cubicBezTo>
                    <a:cubicBezTo>
                      <a:pt x="72742" y="70326"/>
                      <a:pt x="74917" y="60659"/>
                      <a:pt x="74917" y="49784"/>
                    </a:cubicBezTo>
                    <a:cubicBezTo>
                      <a:pt x="74917" y="38425"/>
                      <a:pt x="72984" y="29000"/>
                      <a:pt x="69117" y="21267"/>
                    </a:cubicBezTo>
                    <a:cubicBezTo>
                      <a:pt x="64526" y="11600"/>
                      <a:pt x="57034" y="6525"/>
                      <a:pt x="47367" y="6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92" name="Google Shape;392;p4"/>
              <p:cNvSpPr/>
              <p:nvPr/>
            </p:nvSpPr>
            <p:spPr>
              <a:xfrm>
                <a:off x="4269517" y="2200689"/>
                <a:ext cx="143793" cy="101501"/>
              </a:xfrm>
              <a:custGeom>
                <a:avLst/>
                <a:gdLst/>
                <a:ahLst/>
                <a:cxnLst/>
                <a:rect l="l" t="t" r="r" b="b"/>
                <a:pathLst>
                  <a:path w="143793" h="101501" extrusionOk="0">
                    <a:moveTo>
                      <a:pt x="0" y="101018"/>
                    </a:moveTo>
                    <a:lnTo>
                      <a:pt x="0" y="967"/>
                    </a:lnTo>
                    <a:cubicBezTo>
                      <a:pt x="2175" y="1208"/>
                      <a:pt x="3625" y="1450"/>
                      <a:pt x="4350" y="1692"/>
                    </a:cubicBezTo>
                    <a:cubicBezTo>
                      <a:pt x="5317" y="1933"/>
                      <a:pt x="6525" y="1933"/>
                      <a:pt x="8217" y="1933"/>
                    </a:cubicBezTo>
                    <a:lnTo>
                      <a:pt x="16675" y="1208"/>
                    </a:lnTo>
                    <a:lnTo>
                      <a:pt x="16675" y="19092"/>
                    </a:lnTo>
                    <a:cubicBezTo>
                      <a:pt x="20300" y="12809"/>
                      <a:pt x="24409" y="8217"/>
                      <a:pt x="29000" y="5075"/>
                    </a:cubicBezTo>
                    <a:cubicBezTo>
                      <a:pt x="34317" y="1692"/>
                      <a:pt x="40359" y="0"/>
                      <a:pt x="47609" y="0"/>
                    </a:cubicBezTo>
                    <a:cubicBezTo>
                      <a:pt x="54376" y="0"/>
                      <a:pt x="60659" y="1933"/>
                      <a:pt x="66217" y="5558"/>
                    </a:cubicBezTo>
                    <a:cubicBezTo>
                      <a:pt x="71776" y="9183"/>
                      <a:pt x="75643" y="14258"/>
                      <a:pt x="77817" y="21025"/>
                    </a:cubicBezTo>
                    <a:cubicBezTo>
                      <a:pt x="81926" y="14017"/>
                      <a:pt x="86759" y="8942"/>
                      <a:pt x="91834" y="5317"/>
                    </a:cubicBezTo>
                    <a:cubicBezTo>
                      <a:pt x="96909" y="1933"/>
                      <a:pt x="103193" y="242"/>
                      <a:pt x="110201" y="242"/>
                    </a:cubicBezTo>
                    <a:cubicBezTo>
                      <a:pt x="122285" y="242"/>
                      <a:pt x="131226" y="3867"/>
                      <a:pt x="136543" y="10875"/>
                    </a:cubicBezTo>
                    <a:cubicBezTo>
                      <a:pt x="141377" y="17400"/>
                      <a:pt x="143793" y="27309"/>
                      <a:pt x="143793" y="41084"/>
                    </a:cubicBezTo>
                    <a:lnTo>
                      <a:pt x="143793" y="101501"/>
                    </a:lnTo>
                    <a:lnTo>
                      <a:pt x="135576" y="100776"/>
                    </a:lnTo>
                    <a:cubicBezTo>
                      <a:pt x="134126" y="100776"/>
                      <a:pt x="132918" y="100776"/>
                      <a:pt x="131951" y="100776"/>
                    </a:cubicBezTo>
                    <a:cubicBezTo>
                      <a:pt x="131226" y="100776"/>
                      <a:pt x="129535" y="101018"/>
                      <a:pt x="127118" y="101501"/>
                    </a:cubicBezTo>
                    <a:lnTo>
                      <a:pt x="127118" y="45192"/>
                    </a:lnTo>
                    <a:cubicBezTo>
                      <a:pt x="127118" y="34317"/>
                      <a:pt x="125910" y="26342"/>
                      <a:pt x="123251" y="21025"/>
                    </a:cubicBezTo>
                    <a:cubicBezTo>
                      <a:pt x="119626" y="14017"/>
                      <a:pt x="113101" y="10634"/>
                      <a:pt x="103918" y="10634"/>
                    </a:cubicBezTo>
                    <a:cubicBezTo>
                      <a:pt x="94734" y="10634"/>
                      <a:pt x="88209" y="14500"/>
                      <a:pt x="84343" y="21992"/>
                    </a:cubicBezTo>
                    <a:cubicBezTo>
                      <a:pt x="81443" y="27309"/>
                      <a:pt x="80234" y="34800"/>
                      <a:pt x="80234" y="44467"/>
                    </a:cubicBezTo>
                    <a:lnTo>
                      <a:pt x="80234" y="101018"/>
                    </a:lnTo>
                    <a:lnTo>
                      <a:pt x="71776" y="100293"/>
                    </a:lnTo>
                    <a:cubicBezTo>
                      <a:pt x="70326" y="100293"/>
                      <a:pt x="69117" y="100293"/>
                      <a:pt x="68151" y="100293"/>
                    </a:cubicBezTo>
                    <a:cubicBezTo>
                      <a:pt x="67184" y="100293"/>
                      <a:pt x="65734" y="100534"/>
                      <a:pt x="63317" y="101018"/>
                    </a:cubicBezTo>
                    <a:lnTo>
                      <a:pt x="63317" y="39875"/>
                    </a:lnTo>
                    <a:cubicBezTo>
                      <a:pt x="63317" y="20542"/>
                      <a:pt x="56067" y="10634"/>
                      <a:pt x="41326" y="10634"/>
                    </a:cubicBezTo>
                    <a:cubicBezTo>
                      <a:pt x="31417" y="10634"/>
                      <a:pt x="24650" y="13534"/>
                      <a:pt x="20784" y="19575"/>
                    </a:cubicBezTo>
                    <a:cubicBezTo>
                      <a:pt x="17884" y="24167"/>
                      <a:pt x="16434" y="30934"/>
                      <a:pt x="16434" y="40117"/>
                    </a:cubicBezTo>
                    <a:lnTo>
                      <a:pt x="16434" y="101018"/>
                    </a:lnTo>
                    <a:lnTo>
                      <a:pt x="7975" y="100293"/>
                    </a:lnTo>
                    <a:cubicBezTo>
                      <a:pt x="6525" y="100293"/>
                      <a:pt x="5317" y="100293"/>
                      <a:pt x="4350" y="100293"/>
                    </a:cubicBezTo>
                    <a:cubicBezTo>
                      <a:pt x="4109"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93" name="Google Shape;393;p4"/>
              <p:cNvSpPr/>
              <p:nvPr/>
            </p:nvSpPr>
            <p:spPr>
              <a:xfrm>
                <a:off x="4457053" y="2278265"/>
                <a:ext cx="25133" cy="25133"/>
              </a:xfrm>
              <a:custGeom>
                <a:avLst/>
                <a:gdLst/>
                <a:ahLst/>
                <a:cxnLst/>
                <a:rect l="l" t="t" r="r" b="b"/>
                <a:pathLst>
                  <a:path w="25133" h="25133" extrusionOk="0">
                    <a:moveTo>
                      <a:pt x="0" y="12325"/>
                    </a:moveTo>
                    <a:cubicBezTo>
                      <a:pt x="0" y="8942"/>
                      <a:pt x="1208" y="6042"/>
                      <a:pt x="3867" y="3625"/>
                    </a:cubicBezTo>
                    <a:cubicBezTo>
                      <a:pt x="6283" y="1208"/>
                      <a:pt x="9184" y="0"/>
                      <a:pt x="12567" y="0"/>
                    </a:cubicBezTo>
                    <a:cubicBezTo>
                      <a:pt x="15950" y="0"/>
                      <a:pt x="18850" y="1208"/>
                      <a:pt x="21267" y="3625"/>
                    </a:cubicBezTo>
                    <a:cubicBezTo>
                      <a:pt x="23684" y="6042"/>
                      <a:pt x="25134" y="8942"/>
                      <a:pt x="25134" y="12325"/>
                    </a:cubicBezTo>
                    <a:cubicBezTo>
                      <a:pt x="25134" y="15708"/>
                      <a:pt x="23925" y="18850"/>
                      <a:pt x="21509" y="21267"/>
                    </a:cubicBezTo>
                    <a:cubicBezTo>
                      <a:pt x="19092" y="23925"/>
                      <a:pt x="16192" y="25134"/>
                      <a:pt x="12567" y="25134"/>
                    </a:cubicBezTo>
                    <a:cubicBezTo>
                      <a:pt x="9184" y="25134"/>
                      <a:pt x="6283" y="23925"/>
                      <a:pt x="3867" y="21267"/>
                    </a:cubicBezTo>
                    <a:cubicBezTo>
                      <a:pt x="1208" y="19092"/>
                      <a:pt x="0" y="15950"/>
                      <a:pt x="0" y="12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94" name="Google Shape;394;p4"/>
              <p:cNvSpPr/>
              <p:nvPr/>
            </p:nvSpPr>
            <p:spPr>
              <a:xfrm>
                <a:off x="4514570" y="2201897"/>
                <a:ext cx="96425" cy="100051"/>
              </a:xfrm>
              <a:custGeom>
                <a:avLst/>
                <a:gdLst/>
                <a:ahLst/>
                <a:cxnLst/>
                <a:rect l="l" t="t" r="r" b="b"/>
                <a:pathLst>
                  <a:path w="96425" h="100051" extrusionOk="0">
                    <a:moveTo>
                      <a:pt x="66459" y="44950"/>
                    </a:moveTo>
                    <a:lnTo>
                      <a:pt x="83134" y="0"/>
                    </a:lnTo>
                    <a:cubicBezTo>
                      <a:pt x="84101" y="242"/>
                      <a:pt x="85067" y="483"/>
                      <a:pt x="86034" y="725"/>
                    </a:cubicBezTo>
                    <a:cubicBezTo>
                      <a:pt x="87001" y="967"/>
                      <a:pt x="88209" y="967"/>
                      <a:pt x="89901" y="967"/>
                    </a:cubicBezTo>
                    <a:cubicBezTo>
                      <a:pt x="90867" y="967"/>
                      <a:pt x="93284" y="725"/>
                      <a:pt x="96426" y="242"/>
                    </a:cubicBezTo>
                    <a:cubicBezTo>
                      <a:pt x="93284" y="7008"/>
                      <a:pt x="88693" y="16917"/>
                      <a:pt x="82893" y="29725"/>
                    </a:cubicBezTo>
                    <a:cubicBezTo>
                      <a:pt x="77817" y="41325"/>
                      <a:pt x="72501" y="53409"/>
                      <a:pt x="67184" y="65976"/>
                    </a:cubicBezTo>
                    <a:cubicBezTo>
                      <a:pt x="60901" y="81201"/>
                      <a:pt x="56550" y="92559"/>
                      <a:pt x="53892" y="100051"/>
                    </a:cubicBezTo>
                    <a:lnTo>
                      <a:pt x="47609" y="99326"/>
                    </a:lnTo>
                    <a:cubicBezTo>
                      <a:pt x="45917" y="99326"/>
                      <a:pt x="43742" y="99568"/>
                      <a:pt x="40842" y="100051"/>
                    </a:cubicBezTo>
                    <a:cubicBezTo>
                      <a:pt x="36734" y="88209"/>
                      <a:pt x="30692" y="72501"/>
                      <a:pt x="22717" y="52926"/>
                    </a:cubicBezTo>
                    <a:cubicBezTo>
                      <a:pt x="14742" y="33350"/>
                      <a:pt x="7250" y="15708"/>
                      <a:pt x="0" y="0"/>
                    </a:cubicBezTo>
                    <a:cubicBezTo>
                      <a:pt x="3867" y="483"/>
                      <a:pt x="7008" y="725"/>
                      <a:pt x="9667" y="725"/>
                    </a:cubicBezTo>
                    <a:cubicBezTo>
                      <a:pt x="10875" y="725"/>
                      <a:pt x="12567" y="725"/>
                      <a:pt x="14258" y="483"/>
                    </a:cubicBezTo>
                    <a:cubicBezTo>
                      <a:pt x="15950" y="242"/>
                      <a:pt x="17642" y="0"/>
                      <a:pt x="18850" y="0"/>
                    </a:cubicBezTo>
                    <a:cubicBezTo>
                      <a:pt x="21750" y="9667"/>
                      <a:pt x="26100" y="21992"/>
                      <a:pt x="31659" y="36492"/>
                    </a:cubicBezTo>
                    <a:cubicBezTo>
                      <a:pt x="37217" y="50992"/>
                      <a:pt x="43259" y="65734"/>
                      <a:pt x="49542" y="80234"/>
                    </a:cubicBezTo>
                    <a:cubicBezTo>
                      <a:pt x="49784" y="79992"/>
                      <a:pt x="50267" y="79026"/>
                      <a:pt x="51717" y="77334"/>
                    </a:cubicBezTo>
                    <a:cubicBezTo>
                      <a:pt x="52925" y="75642"/>
                      <a:pt x="53650" y="74676"/>
                      <a:pt x="53892" y="74434"/>
                    </a:cubicBezTo>
                    <a:lnTo>
                      <a:pt x="66459" y="449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95" name="Google Shape;395;p4"/>
              <p:cNvSpPr/>
              <p:nvPr/>
            </p:nvSpPr>
            <p:spPr>
              <a:xfrm>
                <a:off x="4641929" y="2200689"/>
                <a:ext cx="84100" cy="101017"/>
              </a:xfrm>
              <a:custGeom>
                <a:avLst/>
                <a:gdLst/>
                <a:ahLst/>
                <a:cxnLst/>
                <a:rect l="l" t="t" r="r" b="b"/>
                <a:pathLst>
                  <a:path w="84100" h="101017" extrusionOk="0">
                    <a:moveTo>
                      <a:pt x="0" y="101018"/>
                    </a:moveTo>
                    <a:lnTo>
                      <a:pt x="0" y="967"/>
                    </a:lnTo>
                    <a:cubicBezTo>
                      <a:pt x="1933" y="1208"/>
                      <a:pt x="3383" y="1450"/>
                      <a:pt x="4350" y="1692"/>
                    </a:cubicBezTo>
                    <a:cubicBezTo>
                      <a:pt x="5075" y="1933"/>
                      <a:pt x="6525" y="1933"/>
                      <a:pt x="8458" y="1933"/>
                    </a:cubicBezTo>
                    <a:lnTo>
                      <a:pt x="16917" y="1208"/>
                    </a:lnTo>
                    <a:lnTo>
                      <a:pt x="16917" y="20542"/>
                    </a:lnTo>
                    <a:cubicBezTo>
                      <a:pt x="20542" y="14017"/>
                      <a:pt x="25134" y="8942"/>
                      <a:pt x="30934" y="5317"/>
                    </a:cubicBezTo>
                    <a:cubicBezTo>
                      <a:pt x="36734" y="1692"/>
                      <a:pt x="43017" y="0"/>
                      <a:pt x="50267" y="0"/>
                    </a:cubicBezTo>
                    <a:cubicBezTo>
                      <a:pt x="62109" y="0"/>
                      <a:pt x="70809" y="3383"/>
                      <a:pt x="76126" y="9908"/>
                    </a:cubicBezTo>
                    <a:cubicBezTo>
                      <a:pt x="81443" y="16434"/>
                      <a:pt x="84101" y="26825"/>
                      <a:pt x="84101" y="40600"/>
                    </a:cubicBezTo>
                    <a:lnTo>
                      <a:pt x="84101" y="101018"/>
                    </a:lnTo>
                    <a:lnTo>
                      <a:pt x="75642" y="100293"/>
                    </a:lnTo>
                    <a:cubicBezTo>
                      <a:pt x="74192" y="100293"/>
                      <a:pt x="72984" y="100293"/>
                      <a:pt x="72017" y="100293"/>
                    </a:cubicBezTo>
                    <a:cubicBezTo>
                      <a:pt x="71051" y="100293"/>
                      <a:pt x="69601" y="100534"/>
                      <a:pt x="67184" y="101018"/>
                    </a:cubicBezTo>
                    <a:lnTo>
                      <a:pt x="67184" y="45192"/>
                    </a:lnTo>
                    <a:cubicBezTo>
                      <a:pt x="67184" y="34075"/>
                      <a:pt x="65734" y="25859"/>
                      <a:pt x="63076" y="20784"/>
                    </a:cubicBezTo>
                    <a:cubicBezTo>
                      <a:pt x="59451" y="14017"/>
                      <a:pt x="53167" y="10392"/>
                      <a:pt x="43984" y="10392"/>
                    </a:cubicBezTo>
                    <a:cubicBezTo>
                      <a:pt x="33592" y="10392"/>
                      <a:pt x="26584" y="14258"/>
                      <a:pt x="22234" y="21750"/>
                    </a:cubicBezTo>
                    <a:cubicBezTo>
                      <a:pt x="18608" y="28034"/>
                      <a:pt x="16917" y="38184"/>
                      <a:pt x="16917" y="52201"/>
                    </a:cubicBezTo>
                    <a:lnTo>
                      <a:pt x="16917" y="101018"/>
                    </a:lnTo>
                    <a:lnTo>
                      <a:pt x="8458" y="100293"/>
                    </a:lnTo>
                    <a:cubicBezTo>
                      <a:pt x="7008" y="100293"/>
                      <a:pt x="5800" y="100293"/>
                      <a:pt x="4833" y="100293"/>
                    </a:cubicBezTo>
                    <a:cubicBezTo>
                      <a:pt x="3867" y="100534"/>
                      <a:pt x="2417" y="100776"/>
                      <a:pt x="0" y="101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grpSp>
          <p:nvGrpSpPr>
            <p:cNvPr id="396" name="Google Shape;396;p4"/>
            <p:cNvGrpSpPr/>
            <p:nvPr/>
          </p:nvGrpSpPr>
          <p:grpSpPr>
            <a:xfrm>
              <a:off x="9084448" y="355373"/>
              <a:ext cx="4104449" cy="1123243"/>
              <a:chOff x="1693567" y="919118"/>
              <a:chExt cx="3450791" cy="998576"/>
            </a:xfrm>
          </p:grpSpPr>
          <p:grpSp>
            <p:nvGrpSpPr>
              <p:cNvPr id="397" name="Google Shape;397;p4"/>
              <p:cNvGrpSpPr/>
              <p:nvPr/>
            </p:nvGrpSpPr>
            <p:grpSpPr>
              <a:xfrm>
                <a:off x="1997586" y="1717411"/>
                <a:ext cx="2782094" cy="200283"/>
                <a:chOff x="1997586" y="1717411"/>
                <a:chExt cx="2782094" cy="200283"/>
              </a:xfrm>
            </p:grpSpPr>
            <p:sp>
              <p:nvSpPr>
                <p:cNvPr id="398" name="Google Shape;398;p4"/>
                <p:cNvSpPr/>
                <p:nvPr/>
              </p:nvSpPr>
              <p:spPr>
                <a:xfrm>
                  <a:off x="1997586" y="1717411"/>
                  <a:ext cx="262452" cy="198108"/>
                </a:xfrm>
                <a:custGeom>
                  <a:avLst/>
                  <a:gdLst/>
                  <a:ahLst/>
                  <a:cxnLst/>
                  <a:rect l="l" t="t" r="r" b="b"/>
                  <a:pathLst>
                    <a:path w="262452" h="198108" extrusionOk="0">
                      <a:moveTo>
                        <a:pt x="143068" y="3806"/>
                      </a:moveTo>
                      <a:cubicBezTo>
                        <a:pt x="136301" y="-1269"/>
                        <a:pt x="125668" y="-1269"/>
                        <a:pt x="118901" y="3806"/>
                      </a:cubicBezTo>
                      <a:cubicBezTo>
                        <a:pt x="115760" y="5981"/>
                        <a:pt x="113101" y="9123"/>
                        <a:pt x="110926" y="12990"/>
                      </a:cubicBezTo>
                      <a:lnTo>
                        <a:pt x="0" y="197867"/>
                      </a:lnTo>
                      <a:lnTo>
                        <a:pt x="48817" y="197867"/>
                      </a:lnTo>
                      <a:lnTo>
                        <a:pt x="130018" y="60840"/>
                      </a:lnTo>
                      <a:lnTo>
                        <a:pt x="162402" y="114974"/>
                      </a:lnTo>
                      <a:lnTo>
                        <a:pt x="125185" y="114974"/>
                      </a:lnTo>
                      <a:lnTo>
                        <a:pt x="103918" y="151466"/>
                      </a:lnTo>
                      <a:lnTo>
                        <a:pt x="183910" y="151466"/>
                      </a:lnTo>
                      <a:lnTo>
                        <a:pt x="211702" y="198108"/>
                      </a:lnTo>
                      <a:lnTo>
                        <a:pt x="262453"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399" name="Google Shape;399;p4"/>
                <p:cNvSpPr/>
                <p:nvPr/>
              </p:nvSpPr>
              <p:spPr>
                <a:xfrm>
                  <a:off x="2323356" y="1719767"/>
                  <a:ext cx="209768" cy="197926"/>
                </a:xfrm>
                <a:custGeom>
                  <a:avLst/>
                  <a:gdLst/>
                  <a:ahLst/>
                  <a:cxnLst/>
                  <a:rect l="l" t="t" r="r" b="b"/>
                  <a:pathLst>
                    <a:path w="209768" h="197926" extrusionOk="0">
                      <a:moveTo>
                        <a:pt x="168202" y="108509"/>
                      </a:moveTo>
                      <a:cubicBezTo>
                        <a:pt x="168202" y="117209"/>
                        <a:pt x="167235" y="124701"/>
                        <a:pt x="165060" y="130743"/>
                      </a:cubicBezTo>
                      <a:cubicBezTo>
                        <a:pt x="163127" y="136543"/>
                        <a:pt x="159985" y="141135"/>
                        <a:pt x="155393" y="144760"/>
                      </a:cubicBezTo>
                      <a:cubicBezTo>
                        <a:pt x="150802" y="148385"/>
                        <a:pt x="144518" y="151285"/>
                        <a:pt x="136785" y="152977"/>
                      </a:cubicBezTo>
                      <a:cubicBezTo>
                        <a:pt x="128568" y="154910"/>
                        <a:pt x="118176" y="155877"/>
                        <a:pt x="105851" y="155877"/>
                      </a:cubicBezTo>
                      <a:cubicBezTo>
                        <a:pt x="93526" y="155877"/>
                        <a:pt x="83134" y="154910"/>
                        <a:pt x="74917" y="152977"/>
                      </a:cubicBezTo>
                      <a:cubicBezTo>
                        <a:pt x="67184" y="151285"/>
                        <a:pt x="60901" y="148385"/>
                        <a:pt x="56309" y="144760"/>
                      </a:cubicBezTo>
                      <a:cubicBezTo>
                        <a:pt x="51717" y="141135"/>
                        <a:pt x="48575" y="136543"/>
                        <a:pt x="46642" y="130743"/>
                      </a:cubicBezTo>
                      <a:cubicBezTo>
                        <a:pt x="44467" y="124701"/>
                        <a:pt x="43500" y="117209"/>
                        <a:pt x="43500" y="108509"/>
                      </a:cubicBezTo>
                      <a:lnTo>
                        <a:pt x="43500" y="0"/>
                      </a:lnTo>
                      <a:lnTo>
                        <a:pt x="0" y="0"/>
                      </a:lnTo>
                      <a:lnTo>
                        <a:pt x="0" y="108509"/>
                      </a:lnTo>
                      <a:cubicBezTo>
                        <a:pt x="0" y="123251"/>
                        <a:pt x="1933" y="136301"/>
                        <a:pt x="5800" y="147418"/>
                      </a:cubicBezTo>
                      <a:cubicBezTo>
                        <a:pt x="9908" y="158777"/>
                        <a:pt x="16192" y="168443"/>
                        <a:pt x="24892" y="175935"/>
                      </a:cubicBezTo>
                      <a:cubicBezTo>
                        <a:pt x="33350" y="183427"/>
                        <a:pt x="44467" y="188985"/>
                        <a:pt x="57759" y="192610"/>
                      </a:cubicBezTo>
                      <a:cubicBezTo>
                        <a:pt x="70809" y="195994"/>
                        <a:pt x="86518" y="197927"/>
                        <a:pt x="104643" y="197927"/>
                      </a:cubicBezTo>
                      <a:cubicBezTo>
                        <a:pt x="123010" y="197927"/>
                        <a:pt x="138960" y="196235"/>
                        <a:pt x="152010" y="192610"/>
                      </a:cubicBezTo>
                      <a:cubicBezTo>
                        <a:pt x="165302" y="188985"/>
                        <a:pt x="176418" y="183427"/>
                        <a:pt x="184877" y="175935"/>
                      </a:cubicBezTo>
                      <a:cubicBezTo>
                        <a:pt x="193577" y="168443"/>
                        <a:pt x="199860" y="158777"/>
                        <a:pt x="203969" y="147418"/>
                      </a:cubicBezTo>
                      <a:cubicBezTo>
                        <a:pt x="207835" y="136301"/>
                        <a:pt x="209769" y="123251"/>
                        <a:pt x="209769" y="108509"/>
                      </a:cubicBezTo>
                      <a:lnTo>
                        <a:pt x="209769" y="0"/>
                      </a:lnTo>
                      <a:lnTo>
                        <a:pt x="167960" y="0"/>
                      </a:lnTo>
                      <a:lnTo>
                        <a:pt x="167960" y="10850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00" name="Google Shape;400;p4"/>
                <p:cNvSpPr/>
                <p:nvPr/>
              </p:nvSpPr>
              <p:spPr>
                <a:xfrm>
                  <a:off x="2617709" y="1720009"/>
                  <a:ext cx="182943" cy="195026"/>
                </a:xfrm>
                <a:custGeom>
                  <a:avLst/>
                  <a:gdLst/>
                  <a:ahLst/>
                  <a:cxnLst/>
                  <a:rect l="l" t="t" r="r" b="b"/>
                  <a:pathLst>
                    <a:path w="182943" h="195026" extrusionOk="0">
                      <a:moveTo>
                        <a:pt x="0" y="42292"/>
                      </a:moveTo>
                      <a:lnTo>
                        <a:pt x="70326" y="42292"/>
                      </a:lnTo>
                      <a:lnTo>
                        <a:pt x="70326" y="195027"/>
                      </a:lnTo>
                      <a:lnTo>
                        <a:pt x="112859" y="195027"/>
                      </a:lnTo>
                      <a:lnTo>
                        <a:pt x="112859"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01" name="Google Shape;401;p4"/>
                <p:cNvSpPr/>
                <p:nvPr/>
              </p:nvSpPr>
              <p:spPr>
                <a:xfrm>
                  <a:off x="2878470"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027" y="45434"/>
                        <a:pt x="217502" y="35284"/>
                        <a:pt x="209044" y="26825"/>
                      </a:cubicBezTo>
                      <a:close/>
                      <a:moveTo>
                        <a:pt x="139926" y="152735"/>
                      </a:moveTo>
                      <a:lnTo>
                        <a:pt x="94976" y="152735"/>
                      </a:lnTo>
                      <a:cubicBezTo>
                        <a:pt x="87484" y="152735"/>
                        <a:pt x="80234" y="151285"/>
                        <a:pt x="73951" y="148626"/>
                      </a:cubicBezTo>
                      <a:cubicBezTo>
                        <a:pt x="67667" y="145968"/>
                        <a:pt x="62109" y="142101"/>
                        <a:pt x="57517" y="137268"/>
                      </a:cubicBezTo>
                      <a:cubicBezTo>
                        <a:pt x="52926" y="132435"/>
                        <a:pt x="49301" y="126635"/>
                        <a:pt x="46642" y="119626"/>
                      </a:cubicBezTo>
                      <a:cubicBezTo>
                        <a:pt x="43984" y="112859"/>
                        <a:pt x="42775" y="105368"/>
                        <a:pt x="42775" y="97393"/>
                      </a:cubicBezTo>
                      <a:cubicBezTo>
                        <a:pt x="42775" y="89176"/>
                        <a:pt x="44225" y="81684"/>
                        <a:pt x="46642" y="75159"/>
                      </a:cubicBezTo>
                      <a:cubicBezTo>
                        <a:pt x="49301" y="68634"/>
                        <a:pt x="52926" y="62834"/>
                        <a:pt x="57517" y="58001"/>
                      </a:cubicBezTo>
                      <a:cubicBezTo>
                        <a:pt x="62109" y="53167"/>
                        <a:pt x="67667" y="49542"/>
                        <a:pt x="73951" y="46884"/>
                      </a:cubicBezTo>
                      <a:cubicBezTo>
                        <a:pt x="80234" y="44225"/>
                        <a:pt x="87484" y="42775"/>
                        <a:pt x="94976" y="42775"/>
                      </a:cubicBezTo>
                      <a:lnTo>
                        <a:pt x="139926" y="42775"/>
                      </a:lnTo>
                      <a:cubicBezTo>
                        <a:pt x="147660" y="42775"/>
                        <a:pt x="154910" y="44225"/>
                        <a:pt x="161435" y="46884"/>
                      </a:cubicBezTo>
                      <a:cubicBezTo>
                        <a:pt x="167960" y="49542"/>
                        <a:pt x="173518" y="53409"/>
                        <a:pt x="178110" y="58001"/>
                      </a:cubicBezTo>
                      <a:cubicBezTo>
                        <a:pt x="182702" y="62834"/>
                        <a:pt x="186569" y="68634"/>
                        <a:pt x="188985" y="75159"/>
                      </a:cubicBezTo>
                      <a:cubicBezTo>
                        <a:pt x="191644" y="81926"/>
                        <a:pt x="192852" y="89418"/>
                        <a:pt x="192852" y="97393"/>
                      </a:cubicBezTo>
                      <a:cubicBezTo>
                        <a:pt x="192852" y="105368"/>
                        <a:pt x="191402" y="112859"/>
                        <a:pt x="188985" y="119626"/>
                      </a:cubicBezTo>
                      <a:cubicBezTo>
                        <a:pt x="186327" y="126393"/>
                        <a:pt x="182702" y="132193"/>
                        <a:pt x="177868" y="137026"/>
                      </a:cubicBezTo>
                      <a:cubicBezTo>
                        <a:pt x="173277" y="141860"/>
                        <a:pt x="167477" y="145726"/>
                        <a:pt x="161193" y="148385"/>
                      </a:cubicBezTo>
                      <a:cubicBezTo>
                        <a:pt x="154910" y="151527"/>
                        <a:pt x="147902" y="152735"/>
                        <a:pt x="139926"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02" name="Google Shape;402;p4"/>
                <p:cNvSpPr/>
                <p:nvPr/>
              </p:nvSpPr>
              <p:spPr>
                <a:xfrm>
                  <a:off x="3184423" y="1717592"/>
                  <a:ext cx="285652" cy="199860"/>
                </a:xfrm>
                <a:custGeom>
                  <a:avLst/>
                  <a:gdLst/>
                  <a:ahLst/>
                  <a:cxnLst/>
                  <a:rect l="l" t="t" r="r" b="b"/>
                  <a:pathLst>
                    <a:path w="285652" h="199860" extrusionOk="0">
                      <a:moveTo>
                        <a:pt x="216536" y="0"/>
                      </a:moveTo>
                      <a:cubicBezTo>
                        <a:pt x="207111" y="0"/>
                        <a:pt x="200102" y="4833"/>
                        <a:pt x="196235" y="14017"/>
                      </a:cubicBezTo>
                      <a:lnTo>
                        <a:pt x="143793" y="134126"/>
                      </a:lnTo>
                      <a:lnTo>
                        <a:pt x="91351" y="14017"/>
                      </a:lnTo>
                      <a:cubicBezTo>
                        <a:pt x="89418" y="9425"/>
                        <a:pt x="86517" y="6042"/>
                        <a:pt x="82651" y="3625"/>
                      </a:cubicBezTo>
                      <a:cubicBezTo>
                        <a:pt x="78784" y="1208"/>
                        <a:pt x="74676" y="0"/>
                        <a:pt x="70326" y="0"/>
                      </a:cubicBezTo>
                      <a:cubicBezTo>
                        <a:pt x="59451" y="0"/>
                        <a:pt x="52201" y="6042"/>
                        <a:pt x="49301" y="16917"/>
                      </a:cubicBezTo>
                      <a:lnTo>
                        <a:pt x="0" y="197444"/>
                      </a:lnTo>
                      <a:lnTo>
                        <a:pt x="42292" y="197444"/>
                      </a:lnTo>
                      <a:lnTo>
                        <a:pt x="74917" y="77576"/>
                      </a:lnTo>
                      <a:lnTo>
                        <a:pt x="121318" y="184635"/>
                      </a:lnTo>
                      <a:cubicBezTo>
                        <a:pt x="126635" y="197202"/>
                        <a:pt x="135818" y="199860"/>
                        <a:pt x="142585" y="199860"/>
                      </a:cubicBezTo>
                      <a:cubicBezTo>
                        <a:pt x="147660" y="199860"/>
                        <a:pt x="152010" y="198410"/>
                        <a:pt x="155635" y="195510"/>
                      </a:cubicBezTo>
                      <a:cubicBezTo>
                        <a:pt x="158777" y="192852"/>
                        <a:pt x="161677" y="189227"/>
                        <a:pt x="163852" y="184635"/>
                      </a:cubicBezTo>
                      <a:lnTo>
                        <a:pt x="210494" y="77576"/>
                      </a:lnTo>
                      <a:lnTo>
                        <a:pt x="243119" y="197444"/>
                      </a:lnTo>
                      <a:lnTo>
                        <a:pt x="285653" y="197444"/>
                      </a:lnTo>
                      <a:lnTo>
                        <a:pt x="236594" y="16917"/>
                      </a:lnTo>
                      <a:cubicBezTo>
                        <a:pt x="232969" y="2900"/>
                        <a:pt x="223544" y="0"/>
                        <a:pt x="216536" y="0"/>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03" name="Google Shape;403;p4"/>
                <p:cNvSpPr/>
                <p:nvPr/>
              </p:nvSpPr>
              <p:spPr>
                <a:xfrm>
                  <a:off x="3540160" y="1717411"/>
                  <a:ext cx="262452" cy="198108"/>
                </a:xfrm>
                <a:custGeom>
                  <a:avLst/>
                  <a:gdLst/>
                  <a:ahLst/>
                  <a:cxnLst/>
                  <a:rect l="l" t="t" r="r" b="b"/>
                  <a:pathLst>
                    <a:path w="262452" h="198108" extrusionOk="0">
                      <a:moveTo>
                        <a:pt x="143068" y="3806"/>
                      </a:moveTo>
                      <a:cubicBezTo>
                        <a:pt x="136301" y="-1269"/>
                        <a:pt x="125668" y="-1269"/>
                        <a:pt x="118901" y="3806"/>
                      </a:cubicBezTo>
                      <a:cubicBezTo>
                        <a:pt x="115759" y="5981"/>
                        <a:pt x="113101" y="9123"/>
                        <a:pt x="110926" y="12990"/>
                      </a:cubicBezTo>
                      <a:lnTo>
                        <a:pt x="0" y="197867"/>
                      </a:lnTo>
                      <a:lnTo>
                        <a:pt x="48817" y="197867"/>
                      </a:lnTo>
                      <a:lnTo>
                        <a:pt x="130018" y="60840"/>
                      </a:lnTo>
                      <a:lnTo>
                        <a:pt x="162401" y="114974"/>
                      </a:lnTo>
                      <a:lnTo>
                        <a:pt x="125184" y="114974"/>
                      </a:lnTo>
                      <a:lnTo>
                        <a:pt x="103918" y="151466"/>
                      </a:lnTo>
                      <a:lnTo>
                        <a:pt x="183910" y="151466"/>
                      </a:lnTo>
                      <a:lnTo>
                        <a:pt x="211702" y="198108"/>
                      </a:lnTo>
                      <a:lnTo>
                        <a:pt x="262452" y="198108"/>
                      </a:lnTo>
                      <a:lnTo>
                        <a:pt x="151285" y="13473"/>
                      </a:lnTo>
                      <a:cubicBezTo>
                        <a:pt x="148868" y="9123"/>
                        <a:pt x="146210" y="5981"/>
                        <a:pt x="143068" y="3806"/>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04" name="Google Shape;404;p4"/>
                <p:cNvSpPr/>
                <p:nvPr/>
              </p:nvSpPr>
              <p:spPr>
                <a:xfrm>
                  <a:off x="3840796" y="1720009"/>
                  <a:ext cx="182943" cy="195026"/>
                </a:xfrm>
                <a:custGeom>
                  <a:avLst/>
                  <a:gdLst/>
                  <a:ahLst/>
                  <a:cxnLst/>
                  <a:rect l="l" t="t" r="r" b="b"/>
                  <a:pathLst>
                    <a:path w="182943" h="195026" extrusionOk="0">
                      <a:moveTo>
                        <a:pt x="0" y="42292"/>
                      </a:moveTo>
                      <a:lnTo>
                        <a:pt x="70084" y="42292"/>
                      </a:lnTo>
                      <a:lnTo>
                        <a:pt x="70084" y="195027"/>
                      </a:lnTo>
                      <a:lnTo>
                        <a:pt x="112618" y="195027"/>
                      </a:lnTo>
                      <a:lnTo>
                        <a:pt x="112618" y="42292"/>
                      </a:lnTo>
                      <a:lnTo>
                        <a:pt x="182944" y="42292"/>
                      </a:lnTo>
                      <a:lnTo>
                        <a:pt x="182944" y="0"/>
                      </a:lnTo>
                      <a:lnTo>
                        <a:pt x="0" y="0"/>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05" name="Google Shape;405;p4"/>
                <p:cNvSpPr/>
                <p:nvPr/>
              </p:nvSpPr>
              <p:spPr>
                <a:xfrm>
                  <a:off x="4112916" y="1720009"/>
                  <a:ext cx="42533" cy="195268"/>
                </a:xfrm>
                <a:custGeom>
                  <a:avLst/>
                  <a:gdLst/>
                  <a:ahLst/>
                  <a:cxnLst/>
                  <a:rect l="l" t="t" r="r" b="b"/>
                  <a:pathLst>
                    <a:path w="42533" h="195268" extrusionOk="0">
                      <a:moveTo>
                        <a:pt x="0" y="0"/>
                      </a:moveTo>
                      <a:lnTo>
                        <a:pt x="42534" y="0"/>
                      </a:lnTo>
                      <a:lnTo>
                        <a:pt x="42534" y="195269"/>
                      </a:lnTo>
                      <a:lnTo>
                        <a:pt x="0" y="195269"/>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06" name="Google Shape;406;p4"/>
                <p:cNvSpPr/>
                <p:nvPr/>
              </p:nvSpPr>
              <p:spPr>
                <a:xfrm>
                  <a:off x="4249942" y="1719767"/>
                  <a:ext cx="235144" cy="195268"/>
                </a:xfrm>
                <a:custGeom>
                  <a:avLst/>
                  <a:gdLst/>
                  <a:ahLst/>
                  <a:cxnLst/>
                  <a:rect l="l" t="t" r="r" b="b"/>
                  <a:pathLst>
                    <a:path w="235144" h="195268" extrusionOk="0">
                      <a:moveTo>
                        <a:pt x="209044" y="26825"/>
                      </a:moveTo>
                      <a:cubicBezTo>
                        <a:pt x="200585" y="18367"/>
                        <a:pt x="190435" y="11842"/>
                        <a:pt x="178593" y="7008"/>
                      </a:cubicBezTo>
                      <a:cubicBezTo>
                        <a:pt x="166993" y="2417"/>
                        <a:pt x="153943" y="0"/>
                        <a:pt x="139926" y="0"/>
                      </a:cubicBezTo>
                      <a:lnTo>
                        <a:pt x="94976" y="0"/>
                      </a:lnTo>
                      <a:cubicBezTo>
                        <a:pt x="81443" y="0"/>
                        <a:pt x="68876" y="2417"/>
                        <a:pt x="57276" y="6767"/>
                      </a:cubicBezTo>
                      <a:cubicBezTo>
                        <a:pt x="45675" y="11358"/>
                        <a:pt x="35525" y="17883"/>
                        <a:pt x="27067" y="26100"/>
                      </a:cubicBezTo>
                      <a:cubicBezTo>
                        <a:pt x="18609" y="34559"/>
                        <a:pt x="11842" y="44709"/>
                        <a:pt x="7008" y="56551"/>
                      </a:cubicBezTo>
                      <a:cubicBezTo>
                        <a:pt x="2175" y="68392"/>
                        <a:pt x="0" y="81442"/>
                        <a:pt x="0" y="95701"/>
                      </a:cubicBezTo>
                      <a:cubicBezTo>
                        <a:pt x="0" y="109718"/>
                        <a:pt x="2417" y="122768"/>
                        <a:pt x="7008" y="134851"/>
                      </a:cubicBezTo>
                      <a:cubicBezTo>
                        <a:pt x="11842" y="146935"/>
                        <a:pt x="18367" y="157568"/>
                        <a:pt x="26825" y="166510"/>
                      </a:cubicBezTo>
                      <a:cubicBezTo>
                        <a:pt x="35284" y="175452"/>
                        <a:pt x="45434" y="182460"/>
                        <a:pt x="57034" y="187535"/>
                      </a:cubicBezTo>
                      <a:cubicBezTo>
                        <a:pt x="68634" y="192610"/>
                        <a:pt x="81201" y="195269"/>
                        <a:pt x="94734" y="195269"/>
                      </a:cubicBezTo>
                      <a:lnTo>
                        <a:pt x="139685" y="195269"/>
                      </a:lnTo>
                      <a:cubicBezTo>
                        <a:pt x="153460" y="195269"/>
                        <a:pt x="166510" y="192610"/>
                        <a:pt x="178110" y="187535"/>
                      </a:cubicBezTo>
                      <a:cubicBezTo>
                        <a:pt x="189710" y="182460"/>
                        <a:pt x="199860" y="175452"/>
                        <a:pt x="208319" y="166510"/>
                      </a:cubicBezTo>
                      <a:cubicBezTo>
                        <a:pt x="216777" y="157568"/>
                        <a:pt x="223544" y="146935"/>
                        <a:pt x="228136" y="134851"/>
                      </a:cubicBezTo>
                      <a:cubicBezTo>
                        <a:pt x="232727" y="122768"/>
                        <a:pt x="235144" y="109476"/>
                        <a:pt x="235144" y="95701"/>
                      </a:cubicBezTo>
                      <a:cubicBezTo>
                        <a:pt x="235144" y="81684"/>
                        <a:pt x="232727" y="68634"/>
                        <a:pt x="228136" y="57034"/>
                      </a:cubicBezTo>
                      <a:cubicBezTo>
                        <a:pt x="224269" y="45434"/>
                        <a:pt x="217502" y="35284"/>
                        <a:pt x="209044" y="26825"/>
                      </a:cubicBezTo>
                      <a:close/>
                      <a:moveTo>
                        <a:pt x="140168" y="152735"/>
                      </a:moveTo>
                      <a:lnTo>
                        <a:pt x="95218" y="152735"/>
                      </a:lnTo>
                      <a:cubicBezTo>
                        <a:pt x="87726" y="152735"/>
                        <a:pt x="80476" y="151285"/>
                        <a:pt x="74192" y="148626"/>
                      </a:cubicBezTo>
                      <a:cubicBezTo>
                        <a:pt x="67909" y="145968"/>
                        <a:pt x="62351" y="142101"/>
                        <a:pt x="57759" y="137268"/>
                      </a:cubicBezTo>
                      <a:cubicBezTo>
                        <a:pt x="53167" y="132435"/>
                        <a:pt x="49542" y="126635"/>
                        <a:pt x="46884" y="119626"/>
                      </a:cubicBezTo>
                      <a:cubicBezTo>
                        <a:pt x="44225" y="112859"/>
                        <a:pt x="43017" y="105368"/>
                        <a:pt x="43017" y="97393"/>
                      </a:cubicBezTo>
                      <a:cubicBezTo>
                        <a:pt x="43017" y="89176"/>
                        <a:pt x="44467" y="81684"/>
                        <a:pt x="46884" y="75159"/>
                      </a:cubicBezTo>
                      <a:cubicBezTo>
                        <a:pt x="49542" y="68634"/>
                        <a:pt x="53167" y="62834"/>
                        <a:pt x="57759" y="58001"/>
                      </a:cubicBezTo>
                      <a:cubicBezTo>
                        <a:pt x="62351" y="53167"/>
                        <a:pt x="67909" y="49542"/>
                        <a:pt x="74192" y="46884"/>
                      </a:cubicBezTo>
                      <a:cubicBezTo>
                        <a:pt x="80476" y="44225"/>
                        <a:pt x="87726" y="42775"/>
                        <a:pt x="95218" y="42775"/>
                      </a:cubicBezTo>
                      <a:lnTo>
                        <a:pt x="140168" y="42775"/>
                      </a:lnTo>
                      <a:cubicBezTo>
                        <a:pt x="147902" y="42775"/>
                        <a:pt x="155152" y="44225"/>
                        <a:pt x="161677" y="46884"/>
                      </a:cubicBezTo>
                      <a:cubicBezTo>
                        <a:pt x="168202" y="49542"/>
                        <a:pt x="173760" y="53409"/>
                        <a:pt x="178352" y="58001"/>
                      </a:cubicBezTo>
                      <a:cubicBezTo>
                        <a:pt x="182944" y="62834"/>
                        <a:pt x="186810" y="68634"/>
                        <a:pt x="189227" y="75159"/>
                      </a:cubicBezTo>
                      <a:cubicBezTo>
                        <a:pt x="191885" y="81926"/>
                        <a:pt x="193094" y="89418"/>
                        <a:pt x="193094" y="97393"/>
                      </a:cubicBezTo>
                      <a:cubicBezTo>
                        <a:pt x="193094" y="105368"/>
                        <a:pt x="191644" y="112859"/>
                        <a:pt x="189227" y="119626"/>
                      </a:cubicBezTo>
                      <a:cubicBezTo>
                        <a:pt x="186569" y="126393"/>
                        <a:pt x="182944" y="132193"/>
                        <a:pt x="178110" y="137026"/>
                      </a:cubicBezTo>
                      <a:cubicBezTo>
                        <a:pt x="173277" y="141860"/>
                        <a:pt x="167718" y="145726"/>
                        <a:pt x="161435" y="148385"/>
                      </a:cubicBezTo>
                      <a:cubicBezTo>
                        <a:pt x="155152" y="151527"/>
                        <a:pt x="147902" y="152735"/>
                        <a:pt x="140168" y="152735"/>
                      </a:cubicBez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07" name="Google Shape;407;p4"/>
                <p:cNvSpPr/>
                <p:nvPr/>
              </p:nvSpPr>
              <p:spPr>
                <a:xfrm>
                  <a:off x="4577645" y="1717834"/>
                  <a:ext cx="202035" cy="199860"/>
                </a:xfrm>
                <a:custGeom>
                  <a:avLst/>
                  <a:gdLst/>
                  <a:ahLst/>
                  <a:cxnLst/>
                  <a:rect l="l" t="t" r="r" b="b"/>
                  <a:pathLst>
                    <a:path w="202035" h="199860" extrusionOk="0">
                      <a:moveTo>
                        <a:pt x="160468" y="483"/>
                      </a:moveTo>
                      <a:lnTo>
                        <a:pt x="160468" y="128810"/>
                      </a:lnTo>
                      <a:lnTo>
                        <a:pt x="38667" y="7975"/>
                      </a:lnTo>
                      <a:cubicBezTo>
                        <a:pt x="35767" y="5075"/>
                        <a:pt x="33109" y="3142"/>
                        <a:pt x="30450" y="1933"/>
                      </a:cubicBezTo>
                      <a:cubicBezTo>
                        <a:pt x="27550" y="725"/>
                        <a:pt x="24650" y="0"/>
                        <a:pt x="21509" y="0"/>
                      </a:cubicBezTo>
                      <a:cubicBezTo>
                        <a:pt x="14984" y="0"/>
                        <a:pt x="9425" y="2417"/>
                        <a:pt x="5558" y="7008"/>
                      </a:cubicBezTo>
                      <a:cubicBezTo>
                        <a:pt x="1692" y="11358"/>
                        <a:pt x="0" y="17158"/>
                        <a:pt x="0" y="24409"/>
                      </a:cubicBezTo>
                      <a:lnTo>
                        <a:pt x="0" y="197444"/>
                      </a:lnTo>
                      <a:lnTo>
                        <a:pt x="41084" y="197444"/>
                      </a:lnTo>
                      <a:lnTo>
                        <a:pt x="41084" y="69359"/>
                      </a:lnTo>
                      <a:lnTo>
                        <a:pt x="162402" y="191402"/>
                      </a:lnTo>
                      <a:cubicBezTo>
                        <a:pt x="167960" y="196960"/>
                        <a:pt x="174244" y="199860"/>
                        <a:pt x="180769" y="199860"/>
                      </a:cubicBezTo>
                      <a:cubicBezTo>
                        <a:pt x="187052" y="199860"/>
                        <a:pt x="192369" y="197444"/>
                        <a:pt x="196235" y="193094"/>
                      </a:cubicBezTo>
                      <a:cubicBezTo>
                        <a:pt x="200102" y="188744"/>
                        <a:pt x="202035" y="182944"/>
                        <a:pt x="202035" y="175452"/>
                      </a:cubicBezTo>
                      <a:lnTo>
                        <a:pt x="202035" y="967"/>
                      </a:lnTo>
                      <a:lnTo>
                        <a:pt x="160468" y="967"/>
                      </a:lnTo>
                      <a:close/>
                    </a:path>
                  </a:pathLst>
                </a:custGeom>
                <a:solidFill>
                  <a:srgbClr val="C51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grpSp>
            <p:nvGrpSpPr>
              <p:cNvPr id="408" name="Google Shape;408;p4"/>
              <p:cNvGrpSpPr/>
              <p:nvPr/>
            </p:nvGrpSpPr>
            <p:grpSpPr>
              <a:xfrm>
                <a:off x="1693567" y="919118"/>
                <a:ext cx="3450791" cy="601755"/>
                <a:chOff x="1693567" y="919118"/>
                <a:chExt cx="3450791" cy="601755"/>
              </a:xfrm>
            </p:grpSpPr>
            <p:sp>
              <p:nvSpPr>
                <p:cNvPr id="409" name="Google Shape;409;p4"/>
                <p:cNvSpPr/>
                <p:nvPr/>
              </p:nvSpPr>
              <p:spPr>
                <a:xfrm>
                  <a:off x="2453374" y="919118"/>
                  <a:ext cx="1455572" cy="601514"/>
                </a:xfrm>
                <a:custGeom>
                  <a:avLst/>
                  <a:gdLst/>
                  <a:ahLst/>
                  <a:cxnLst/>
                  <a:rect l="l" t="t" r="r" b="b"/>
                  <a:pathLst>
                    <a:path w="1455572" h="601514" extrusionOk="0">
                      <a:moveTo>
                        <a:pt x="1037969" y="17884"/>
                      </a:moveTo>
                      <a:lnTo>
                        <a:pt x="1037969" y="17884"/>
                      </a:lnTo>
                      <a:cubicBezTo>
                        <a:pt x="1020810" y="6042"/>
                        <a:pt x="998577" y="0"/>
                        <a:pt x="972235" y="0"/>
                      </a:cubicBezTo>
                      <a:cubicBezTo>
                        <a:pt x="944684" y="0"/>
                        <a:pt x="921968" y="6283"/>
                        <a:pt x="904567" y="19092"/>
                      </a:cubicBezTo>
                      <a:cubicBezTo>
                        <a:pt x="885959" y="32384"/>
                        <a:pt x="870492" y="47609"/>
                        <a:pt x="858409" y="64284"/>
                      </a:cubicBezTo>
                      <a:lnTo>
                        <a:pt x="573239" y="466421"/>
                      </a:lnTo>
                      <a:lnTo>
                        <a:pt x="358637" y="466421"/>
                      </a:lnTo>
                      <a:cubicBezTo>
                        <a:pt x="331812" y="466421"/>
                        <a:pt x="306678" y="462796"/>
                        <a:pt x="283478" y="455305"/>
                      </a:cubicBezTo>
                      <a:cubicBezTo>
                        <a:pt x="260278" y="447813"/>
                        <a:pt x="239736" y="437179"/>
                        <a:pt x="222577" y="423646"/>
                      </a:cubicBezTo>
                      <a:cubicBezTo>
                        <a:pt x="205177" y="409871"/>
                        <a:pt x="191402" y="392954"/>
                        <a:pt x="181735" y="373379"/>
                      </a:cubicBezTo>
                      <a:cubicBezTo>
                        <a:pt x="172068" y="353804"/>
                        <a:pt x="167235" y="332053"/>
                        <a:pt x="167235" y="308370"/>
                      </a:cubicBezTo>
                      <a:cubicBezTo>
                        <a:pt x="167235" y="284686"/>
                        <a:pt x="172310" y="262694"/>
                        <a:pt x="182218" y="242636"/>
                      </a:cubicBezTo>
                      <a:cubicBezTo>
                        <a:pt x="192127" y="223061"/>
                        <a:pt x="205660" y="205902"/>
                        <a:pt x="222819" y="191644"/>
                      </a:cubicBezTo>
                      <a:cubicBezTo>
                        <a:pt x="239736" y="177627"/>
                        <a:pt x="260036" y="166752"/>
                        <a:pt x="283236" y="158777"/>
                      </a:cubicBezTo>
                      <a:cubicBezTo>
                        <a:pt x="306195" y="151043"/>
                        <a:pt x="331570" y="147177"/>
                        <a:pt x="358395" y="147177"/>
                      </a:cubicBezTo>
                      <a:lnTo>
                        <a:pt x="661207" y="147177"/>
                      </a:lnTo>
                      <a:lnTo>
                        <a:pt x="766091" y="10150"/>
                      </a:lnTo>
                      <a:lnTo>
                        <a:pt x="358637" y="10150"/>
                      </a:lnTo>
                      <a:cubicBezTo>
                        <a:pt x="306920" y="10150"/>
                        <a:pt x="258344" y="17159"/>
                        <a:pt x="214361" y="31175"/>
                      </a:cubicBezTo>
                      <a:cubicBezTo>
                        <a:pt x="170618" y="45192"/>
                        <a:pt x="132435" y="65009"/>
                        <a:pt x="101018" y="90626"/>
                      </a:cubicBezTo>
                      <a:cubicBezTo>
                        <a:pt x="69601" y="116001"/>
                        <a:pt x="44709" y="146935"/>
                        <a:pt x="26825" y="182460"/>
                      </a:cubicBezTo>
                      <a:cubicBezTo>
                        <a:pt x="9183" y="217744"/>
                        <a:pt x="0" y="257136"/>
                        <a:pt x="0" y="299911"/>
                      </a:cubicBezTo>
                      <a:cubicBezTo>
                        <a:pt x="0" y="342687"/>
                        <a:pt x="8942" y="382804"/>
                        <a:pt x="26825" y="419296"/>
                      </a:cubicBezTo>
                      <a:cubicBezTo>
                        <a:pt x="44709" y="456030"/>
                        <a:pt x="69601" y="488172"/>
                        <a:pt x="101018" y="514755"/>
                      </a:cubicBezTo>
                      <a:cubicBezTo>
                        <a:pt x="132435" y="541581"/>
                        <a:pt x="170618" y="563089"/>
                        <a:pt x="214361" y="578314"/>
                      </a:cubicBezTo>
                      <a:cubicBezTo>
                        <a:pt x="258103" y="593781"/>
                        <a:pt x="306678" y="601514"/>
                        <a:pt x="358395" y="601514"/>
                      </a:cubicBezTo>
                      <a:lnTo>
                        <a:pt x="674257" y="601514"/>
                      </a:lnTo>
                      <a:lnTo>
                        <a:pt x="968851" y="185360"/>
                      </a:lnTo>
                      <a:lnTo>
                        <a:pt x="1088236" y="361295"/>
                      </a:lnTo>
                      <a:cubicBezTo>
                        <a:pt x="1098628" y="375796"/>
                        <a:pt x="1109503" y="391746"/>
                        <a:pt x="1120861" y="408662"/>
                      </a:cubicBezTo>
                      <a:cubicBezTo>
                        <a:pt x="1131978" y="425096"/>
                        <a:pt x="1141887" y="439113"/>
                        <a:pt x="1150345" y="449746"/>
                      </a:cubicBezTo>
                      <a:lnTo>
                        <a:pt x="1166053" y="470046"/>
                      </a:lnTo>
                      <a:lnTo>
                        <a:pt x="1140436" y="467871"/>
                      </a:lnTo>
                      <a:cubicBezTo>
                        <a:pt x="1125936" y="466663"/>
                        <a:pt x="1109020" y="466180"/>
                        <a:pt x="1089444" y="466180"/>
                      </a:cubicBezTo>
                      <a:lnTo>
                        <a:pt x="883542" y="466180"/>
                      </a:lnTo>
                      <a:lnTo>
                        <a:pt x="785183" y="601514"/>
                      </a:lnTo>
                      <a:lnTo>
                        <a:pt x="1455573" y="601514"/>
                      </a:lnTo>
                      <a:lnTo>
                        <a:pt x="1084128" y="64042"/>
                      </a:lnTo>
                      <a:cubicBezTo>
                        <a:pt x="1071561" y="45675"/>
                        <a:pt x="1056094" y="29967"/>
                        <a:pt x="1037969" y="17884"/>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10" name="Google Shape;410;p4"/>
                <p:cNvSpPr/>
                <p:nvPr/>
              </p:nvSpPr>
              <p:spPr>
                <a:xfrm>
                  <a:off x="1839535" y="929026"/>
                  <a:ext cx="671115" cy="344861"/>
                </a:xfrm>
                <a:custGeom>
                  <a:avLst/>
                  <a:gdLst/>
                  <a:ahLst/>
                  <a:cxnLst/>
                  <a:rect l="l" t="t" r="r" b="b"/>
                  <a:pathLst>
                    <a:path w="671115" h="344861" extrusionOk="0">
                      <a:moveTo>
                        <a:pt x="135335" y="13533"/>
                      </a:moveTo>
                      <a:cubicBezTo>
                        <a:pt x="103676" y="22234"/>
                        <a:pt x="77334" y="34559"/>
                        <a:pt x="57517" y="50026"/>
                      </a:cubicBezTo>
                      <a:cubicBezTo>
                        <a:pt x="37942" y="65251"/>
                        <a:pt x="23442" y="84101"/>
                        <a:pt x="14017" y="105609"/>
                      </a:cubicBezTo>
                      <a:cubicBezTo>
                        <a:pt x="4833" y="127843"/>
                        <a:pt x="0" y="152735"/>
                        <a:pt x="0" y="179802"/>
                      </a:cubicBezTo>
                      <a:cubicBezTo>
                        <a:pt x="0" y="204452"/>
                        <a:pt x="4350" y="227169"/>
                        <a:pt x="12808" y="247469"/>
                      </a:cubicBezTo>
                      <a:cubicBezTo>
                        <a:pt x="21267" y="267286"/>
                        <a:pt x="34317" y="284686"/>
                        <a:pt x="51717" y="298703"/>
                      </a:cubicBezTo>
                      <a:cubicBezTo>
                        <a:pt x="69359" y="312962"/>
                        <a:pt x="92318" y="324320"/>
                        <a:pt x="119385" y="332537"/>
                      </a:cubicBezTo>
                      <a:cubicBezTo>
                        <a:pt x="146935" y="340753"/>
                        <a:pt x="180527" y="344862"/>
                        <a:pt x="218952" y="344862"/>
                      </a:cubicBezTo>
                      <a:lnTo>
                        <a:pt x="527564" y="344862"/>
                      </a:lnTo>
                      <a:cubicBezTo>
                        <a:pt x="524664" y="325770"/>
                        <a:pt x="523214" y="307645"/>
                        <a:pt x="523214" y="290003"/>
                      </a:cubicBezTo>
                      <a:cubicBezTo>
                        <a:pt x="523214" y="275986"/>
                        <a:pt x="524180" y="261486"/>
                        <a:pt x="526355" y="245294"/>
                      </a:cubicBezTo>
                      <a:lnTo>
                        <a:pt x="237561" y="245294"/>
                      </a:lnTo>
                      <a:cubicBezTo>
                        <a:pt x="213152" y="245294"/>
                        <a:pt x="195269" y="241669"/>
                        <a:pt x="182702" y="233936"/>
                      </a:cubicBezTo>
                      <a:cubicBezTo>
                        <a:pt x="172793" y="228136"/>
                        <a:pt x="161193" y="215811"/>
                        <a:pt x="161193" y="190677"/>
                      </a:cubicBezTo>
                      <a:cubicBezTo>
                        <a:pt x="161193" y="165543"/>
                        <a:pt x="173035" y="153460"/>
                        <a:pt x="182944" y="147902"/>
                      </a:cubicBezTo>
                      <a:cubicBezTo>
                        <a:pt x="195510" y="140651"/>
                        <a:pt x="213394" y="137268"/>
                        <a:pt x="237802" y="137268"/>
                      </a:cubicBezTo>
                      <a:lnTo>
                        <a:pt x="557289" y="137268"/>
                      </a:lnTo>
                      <a:cubicBezTo>
                        <a:pt x="558014" y="135335"/>
                        <a:pt x="558981" y="133643"/>
                        <a:pt x="559706" y="131710"/>
                      </a:cubicBezTo>
                      <a:cubicBezTo>
                        <a:pt x="583389" y="84826"/>
                        <a:pt x="616256" y="43984"/>
                        <a:pt x="657582" y="10392"/>
                      </a:cubicBezTo>
                      <a:cubicBezTo>
                        <a:pt x="661932" y="7008"/>
                        <a:pt x="666282" y="3383"/>
                        <a:pt x="671115" y="0"/>
                      </a:cubicBezTo>
                      <a:lnTo>
                        <a:pt x="252061" y="0"/>
                      </a:lnTo>
                      <a:cubicBezTo>
                        <a:pt x="206869" y="242"/>
                        <a:pt x="167477" y="4592"/>
                        <a:pt x="135335" y="13533"/>
                      </a:cubicBez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11" name="Google Shape;411;p4"/>
                <p:cNvSpPr/>
                <p:nvPr/>
              </p:nvSpPr>
              <p:spPr>
                <a:xfrm>
                  <a:off x="1693567" y="1385056"/>
                  <a:ext cx="805966" cy="135576"/>
                </a:xfrm>
                <a:custGeom>
                  <a:avLst/>
                  <a:gdLst/>
                  <a:ahLst/>
                  <a:cxnLst/>
                  <a:rect l="l" t="t" r="r" b="b"/>
                  <a:pathLst>
                    <a:path w="805966" h="135576" extrusionOk="0">
                      <a:moveTo>
                        <a:pt x="684407" y="135576"/>
                      </a:moveTo>
                      <a:cubicBezTo>
                        <a:pt x="729599" y="135576"/>
                        <a:pt x="768991" y="130985"/>
                        <a:pt x="801133" y="122285"/>
                      </a:cubicBezTo>
                      <a:cubicBezTo>
                        <a:pt x="802825" y="121801"/>
                        <a:pt x="804275" y="121318"/>
                        <a:pt x="805966" y="120835"/>
                      </a:cubicBezTo>
                      <a:cubicBezTo>
                        <a:pt x="804758" y="119868"/>
                        <a:pt x="803308" y="118660"/>
                        <a:pt x="802100" y="117693"/>
                      </a:cubicBezTo>
                      <a:cubicBezTo>
                        <a:pt x="763191" y="84584"/>
                        <a:pt x="731774" y="45192"/>
                        <a:pt x="708815" y="0"/>
                      </a:cubicBezTo>
                      <a:cubicBezTo>
                        <a:pt x="705674" y="242"/>
                        <a:pt x="702532" y="242"/>
                        <a:pt x="699149" y="242"/>
                      </a:cubicBezTo>
                      <a:lnTo>
                        <a:pt x="104643" y="242"/>
                      </a:lnTo>
                      <a:lnTo>
                        <a:pt x="0" y="135576"/>
                      </a:lnTo>
                      <a:lnTo>
                        <a:pt x="684407" y="135576"/>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12" name="Google Shape;412;p4"/>
                <p:cNvSpPr/>
                <p:nvPr/>
              </p:nvSpPr>
              <p:spPr>
                <a:xfrm>
                  <a:off x="4473969" y="919118"/>
                  <a:ext cx="670389" cy="601514"/>
                </a:xfrm>
                <a:custGeom>
                  <a:avLst/>
                  <a:gdLst/>
                  <a:ahLst/>
                  <a:cxnLst/>
                  <a:rect l="l" t="t" r="r" b="b"/>
                  <a:pathLst>
                    <a:path w="670389" h="601514" extrusionOk="0">
                      <a:moveTo>
                        <a:pt x="298945" y="64042"/>
                      </a:moveTo>
                      <a:cubicBezTo>
                        <a:pt x="286378" y="45675"/>
                        <a:pt x="270911" y="30209"/>
                        <a:pt x="252786" y="17884"/>
                      </a:cubicBezTo>
                      <a:cubicBezTo>
                        <a:pt x="235386" y="6042"/>
                        <a:pt x="213394" y="0"/>
                        <a:pt x="187052" y="0"/>
                      </a:cubicBezTo>
                      <a:cubicBezTo>
                        <a:pt x="159502" y="0"/>
                        <a:pt x="136785" y="6283"/>
                        <a:pt x="119384" y="19092"/>
                      </a:cubicBezTo>
                      <a:cubicBezTo>
                        <a:pt x="100776" y="32384"/>
                        <a:pt x="85309" y="47609"/>
                        <a:pt x="73226" y="64284"/>
                      </a:cubicBezTo>
                      <a:lnTo>
                        <a:pt x="58242" y="85309"/>
                      </a:lnTo>
                      <a:cubicBezTo>
                        <a:pt x="72017" y="103434"/>
                        <a:pt x="84101" y="123010"/>
                        <a:pt x="94009" y="143068"/>
                      </a:cubicBezTo>
                      <a:cubicBezTo>
                        <a:pt x="112618" y="180527"/>
                        <a:pt x="123976" y="220886"/>
                        <a:pt x="128085" y="263903"/>
                      </a:cubicBezTo>
                      <a:lnTo>
                        <a:pt x="183668" y="185360"/>
                      </a:lnTo>
                      <a:lnTo>
                        <a:pt x="303053" y="361295"/>
                      </a:lnTo>
                      <a:cubicBezTo>
                        <a:pt x="313445" y="375796"/>
                        <a:pt x="324320" y="391746"/>
                        <a:pt x="335678" y="408662"/>
                      </a:cubicBezTo>
                      <a:cubicBezTo>
                        <a:pt x="346795" y="425096"/>
                        <a:pt x="356703" y="439113"/>
                        <a:pt x="365162" y="449746"/>
                      </a:cubicBezTo>
                      <a:lnTo>
                        <a:pt x="380870" y="470046"/>
                      </a:lnTo>
                      <a:lnTo>
                        <a:pt x="355254" y="467871"/>
                      </a:lnTo>
                      <a:cubicBezTo>
                        <a:pt x="340753" y="466663"/>
                        <a:pt x="323836" y="466180"/>
                        <a:pt x="304261" y="466180"/>
                      </a:cubicBezTo>
                      <a:lnTo>
                        <a:pt x="98359" y="466180"/>
                      </a:lnTo>
                      <a:lnTo>
                        <a:pt x="0" y="601514"/>
                      </a:lnTo>
                      <a:lnTo>
                        <a:pt x="670390" y="601514"/>
                      </a:lnTo>
                      <a:lnTo>
                        <a:pt x="298945" y="64042"/>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13" name="Google Shape;413;p4"/>
                <p:cNvSpPr/>
                <p:nvPr/>
              </p:nvSpPr>
              <p:spPr>
                <a:xfrm>
                  <a:off x="3633686" y="929509"/>
                  <a:ext cx="879433" cy="591364"/>
                </a:xfrm>
                <a:custGeom>
                  <a:avLst/>
                  <a:gdLst/>
                  <a:ahLst/>
                  <a:cxnLst/>
                  <a:rect l="l" t="t" r="r" b="b"/>
                  <a:pathLst>
                    <a:path w="879433" h="591364" extrusionOk="0">
                      <a:moveTo>
                        <a:pt x="521039" y="591123"/>
                      </a:moveTo>
                      <a:cubicBezTo>
                        <a:pt x="572756" y="591123"/>
                        <a:pt x="621331" y="583389"/>
                        <a:pt x="665073" y="567922"/>
                      </a:cubicBezTo>
                      <a:cubicBezTo>
                        <a:pt x="708816" y="552456"/>
                        <a:pt x="746999" y="531189"/>
                        <a:pt x="778416" y="504363"/>
                      </a:cubicBezTo>
                      <a:cubicBezTo>
                        <a:pt x="809833" y="477780"/>
                        <a:pt x="834725" y="445638"/>
                        <a:pt x="852609" y="408904"/>
                      </a:cubicBezTo>
                      <a:cubicBezTo>
                        <a:pt x="870492" y="372412"/>
                        <a:pt x="879434" y="332295"/>
                        <a:pt x="879434" y="289520"/>
                      </a:cubicBezTo>
                      <a:cubicBezTo>
                        <a:pt x="879434" y="247469"/>
                        <a:pt x="870492" y="208077"/>
                        <a:pt x="853092" y="173035"/>
                      </a:cubicBezTo>
                      <a:cubicBezTo>
                        <a:pt x="835450" y="137751"/>
                        <a:pt x="810800" y="106818"/>
                        <a:pt x="779383" y="81442"/>
                      </a:cubicBezTo>
                      <a:cubicBezTo>
                        <a:pt x="747966" y="55826"/>
                        <a:pt x="709782" y="35525"/>
                        <a:pt x="666040" y="21509"/>
                      </a:cubicBezTo>
                      <a:cubicBezTo>
                        <a:pt x="622056" y="7250"/>
                        <a:pt x="573239" y="0"/>
                        <a:pt x="520797" y="0"/>
                      </a:cubicBezTo>
                      <a:lnTo>
                        <a:pt x="0" y="0"/>
                      </a:lnTo>
                      <a:lnTo>
                        <a:pt x="196719" y="307161"/>
                      </a:lnTo>
                      <a:lnTo>
                        <a:pt x="386671" y="307161"/>
                      </a:lnTo>
                      <a:lnTo>
                        <a:pt x="283236" y="136785"/>
                      </a:lnTo>
                      <a:lnTo>
                        <a:pt x="521039" y="136785"/>
                      </a:lnTo>
                      <a:cubicBezTo>
                        <a:pt x="547864" y="136785"/>
                        <a:pt x="573239" y="140893"/>
                        <a:pt x="596439" y="148868"/>
                      </a:cubicBezTo>
                      <a:cubicBezTo>
                        <a:pt x="619640" y="156843"/>
                        <a:pt x="640181" y="167960"/>
                        <a:pt x="657582" y="181977"/>
                      </a:cubicBezTo>
                      <a:cubicBezTo>
                        <a:pt x="675465" y="196235"/>
                        <a:pt x="689482" y="213394"/>
                        <a:pt x="699149" y="232969"/>
                      </a:cubicBezTo>
                      <a:cubicBezTo>
                        <a:pt x="709057" y="252786"/>
                        <a:pt x="714132" y="274536"/>
                        <a:pt x="714132" y="297736"/>
                      </a:cubicBezTo>
                      <a:cubicBezTo>
                        <a:pt x="714132" y="321420"/>
                        <a:pt x="709057" y="343412"/>
                        <a:pt x="699149" y="362987"/>
                      </a:cubicBezTo>
                      <a:cubicBezTo>
                        <a:pt x="689240" y="382321"/>
                        <a:pt x="675707" y="399237"/>
                        <a:pt x="658548" y="413013"/>
                      </a:cubicBezTo>
                      <a:cubicBezTo>
                        <a:pt x="641632" y="426788"/>
                        <a:pt x="621090" y="437421"/>
                        <a:pt x="597406" y="444913"/>
                      </a:cubicBezTo>
                      <a:cubicBezTo>
                        <a:pt x="574206" y="452163"/>
                        <a:pt x="548347" y="456030"/>
                        <a:pt x="521039" y="456030"/>
                      </a:cubicBezTo>
                      <a:lnTo>
                        <a:pt x="300153" y="456030"/>
                      </a:lnTo>
                      <a:lnTo>
                        <a:pt x="387879" y="591364"/>
                      </a:lnTo>
                      <a:lnTo>
                        <a:pt x="521039" y="591364"/>
                      </a:lnTo>
                      <a:close/>
                    </a:path>
                  </a:pathLst>
                </a:custGeom>
                <a:solidFill>
                  <a:srgbClr val="0F80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imes New Roman" panose="02020603050405020304" charset="0"/>
                    <a:ea typeface="Play" panose="00000800000000000000"/>
                    <a:cs typeface="Times New Roman" panose="02020603050405020304" charset="0"/>
                    <a:sym typeface="Play" panose="00000800000000000000"/>
                  </a:endParaRPr>
                </a:p>
              </p:txBody>
            </p:sp>
          </p:grpSp>
        </p:grpSp>
      </p:grpSp>
      <p:grpSp>
        <p:nvGrpSpPr>
          <p:cNvPr id="414" name="Google Shape;414;p4"/>
          <p:cNvGrpSpPr/>
          <p:nvPr/>
        </p:nvGrpSpPr>
        <p:grpSpPr>
          <a:xfrm>
            <a:off x="10305670" y="444218"/>
            <a:ext cx="1284590" cy="239364"/>
            <a:chOff x="5417300" y="923794"/>
            <a:chExt cx="1498875" cy="279293"/>
          </a:xfrm>
        </p:grpSpPr>
        <p:grpSp>
          <p:nvGrpSpPr>
            <p:cNvPr id="415" name="Google Shape;415;p4"/>
            <p:cNvGrpSpPr/>
            <p:nvPr/>
          </p:nvGrpSpPr>
          <p:grpSpPr>
            <a:xfrm>
              <a:off x="5418153" y="923794"/>
              <a:ext cx="1444631" cy="207610"/>
              <a:chOff x="5418153" y="923794"/>
              <a:chExt cx="1444631" cy="207610"/>
            </a:xfrm>
          </p:grpSpPr>
          <p:sp>
            <p:nvSpPr>
              <p:cNvPr id="416" name="Google Shape;416;p4"/>
              <p:cNvSpPr/>
              <p:nvPr/>
            </p:nvSpPr>
            <p:spPr>
              <a:xfrm>
                <a:off x="5418153" y="923794"/>
                <a:ext cx="124548" cy="154285"/>
              </a:xfrm>
              <a:custGeom>
                <a:avLst/>
                <a:gdLst/>
                <a:ahLst/>
                <a:cxnLst/>
                <a:rect l="l" t="t" r="r" b="b"/>
                <a:pathLst>
                  <a:path w="124548" h="154285" extrusionOk="0">
                    <a:moveTo>
                      <a:pt x="105534" y="0"/>
                    </a:moveTo>
                    <a:cubicBezTo>
                      <a:pt x="111553" y="0"/>
                      <a:pt x="116344" y="1743"/>
                      <a:pt x="119784" y="5228"/>
                    </a:cubicBezTo>
                    <a:cubicBezTo>
                      <a:pt x="122610" y="8016"/>
                      <a:pt x="124207" y="11386"/>
                      <a:pt x="124452" y="15336"/>
                    </a:cubicBezTo>
                    <a:cubicBezTo>
                      <a:pt x="125067" y="22422"/>
                      <a:pt x="122733" y="30555"/>
                      <a:pt x="117696" y="39617"/>
                    </a:cubicBezTo>
                    <a:cubicBezTo>
                      <a:pt x="113273" y="47517"/>
                      <a:pt x="107377" y="54604"/>
                      <a:pt x="100251" y="60761"/>
                    </a:cubicBezTo>
                    <a:cubicBezTo>
                      <a:pt x="95583" y="64828"/>
                      <a:pt x="91775" y="66803"/>
                      <a:pt x="88949" y="66803"/>
                    </a:cubicBezTo>
                    <a:cubicBezTo>
                      <a:pt x="87106" y="66803"/>
                      <a:pt x="85264" y="65990"/>
                      <a:pt x="83544" y="64479"/>
                    </a:cubicBezTo>
                    <a:cubicBezTo>
                      <a:pt x="82315" y="63434"/>
                      <a:pt x="81578" y="62156"/>
                      <a:pt x="81455" y="60761"/>
                    </a:cubicBezTo>
                    <a:cubicBezTo>
                      <a:pt x="81210" y="58206"/>
                      <a:pt x="83667" y="55301"/>
                      <a:pt x="88949" y="52048"/>
                    </a:cubicBezTo>
                    <a:cubicBezTo>
                      <a:pt x="96320" y="47401"/>
                      <a:pt x="102094" y="42173"/>
                      <a:pt x="106148" y="36712"/>
                    </a:cubicBezTo>
                    <a:cubicBezTo>
                      <a:pt x="112290" y="28696"/>
                      <a:pt x="115116" y="21842"/>
                      <a:pt x="114625" y="16265"/>
                    </a:cubicBezTo>
                    <a:cubicBezTo>
                      <a:pt x="114379" y="13941"/>
                      <a:pt x="113642" y="12199"/>
                      <a:pt x="112413" y="11153"/>
                    </a:cubicBezTo>
                    <a:cubicBezTo>
                      <a:pt x="111062" y="9991"/>
                      <a:pt x="109219" y="9527"/>
                      <a:pt x="106762" y="9527"/>
                    </a:cubicBezTo>
                    <a:cubicBezTo>
                      <a:pt x="101848" y="9527"/>
                      <a:pt x="95092" y="12431"/>
                      <a:pt x="86492" y="18356"/>
                    </a:cubicBezTo>
                    <a:cubicBezTo>
                      <a:pt x="76664" y="24978"/>
                      <a:pt x="66468" y="33924"/>
                      <a:pt x="55903" y="45310"/>
                    </a:cubicBezTo>
                    <a:cubicBezTo>
                      <a:pt x="42390" y="59716"/>
                      <a:pt x="32439" y="74006"/>
                      <a:pt x="25928" y="87947"/>
                    </a:cubicBezTo>
                    <a:cubicBezTo>
                      <a:pt x="19171" y="102470"/>
                      <a:pt x="16223" y="114901"/>
                      <a:pt x="17083" y="125125"/>
                    </a:cubicBezTo>
                    <a:cubicBezTo>
                      <a:pt x="17451" y="130004"/>
                      <a:pt x="19540" y="134186"/>
                      <a:pt x="23348" y="137672"/>
                    </a:cubicBezTo>
                    <a:cubicBezTo>
                      <a:pt x="27525" y="141506"/>
                      <a:pt x="32439" y="143481"/>
                      <a:pt x="37967" y="143481"/>
                    </a:cubicBezTo>
                    <a:cubicBezTo>
                      <a:pt x="47672" y="143481"/>
                      <a:pt x="59343" y="137323"/>
                      <a:pt x="73102" y="125008"/>
                    </a:cubicBezTo>
                    <a:cubicBezTo>
                      <a:pt x="77156" y="121291"/>
                      <a:pt x="82070" y="115830"/>
                      <a:pt x="87844" y="108743"/>
                    </a:cubicBezTo>
                    <a:cubicBezTo>
                      <a:pt x="91652" y="104212"/>
                      <a:pt x="93986" y="100959"/>
                      <a:pt x="94969" y="99100"/>
                    </a:cubicBezTo>
                    <a:cubicBezTo>
                      <a:pt x="96197" y="97009"/>
                      <a:pt x="97671" y="95964"/>
                      <a:pt x="99391" y="95964"/>
                    </a:cubicBezTo>
                    <a:cubicBezTo>
                      <a:pt x="101357" y="95964"/>
                      <a:pt x="102463" y="96777"/>
                      <a:pt x="102585" y="98287"/>
                    </a:cubicBezTo>
                    <a:cubicBezTo>
                      <a:pt x="102831" y="101540"/>
                      <a:pt x="98409" y="108976"/>
                      <a:pt x="89318" y="120477"/>
                    </a:cubicBezTo>
                    <a:cubicBezTo>
                      <a:pt x="81701" y="130120"/>
                      <a:pt x="73102" y="137904"/>
                      <a:pt x="63520" y="144062"/>
                    </a:cubicBezTo>
                    <a:cubicBezTo>
                      <a:pt x="52709" y="150916"/>
                      <a:pt x="42267" y="154285"/>
                      <a:pt x="32316" y="154285"/>
                    </a:cubicBezTo>
                    <a:cubicBezTo>
                      <a:pt x="21751" y="154285"/>
                      <a:pt x="13397" y="150451"/>
                      <a:pt x="7009" y="142784"/>
                    </a:cubicBezTo>
                    <a:cubicBezTo>
                      <a:pt x="2955" y="137904"/>
                      <a:pt x="621" y="132211"/>
                      <a:pt x="130" y="125938"/>
                    </a:cubicBezTo>
                    <a:cubicBezTo>
                      <a:pt x="-1099" y="110137"/>
                      <a:pt x="6395" y="90155"/>
                      <a:pt x="22857" y="65990"/>
                    </a:cubicBezTo>
                    <a:cubicBezTo>
                      <a:pt x="36861" y="45426"/>
                      <a:pt x="51972" y="28929"/>
                      <a:pt x="68311" y="16381"/>
                    </a:cubicBezTo>
                    <a:cubicBezTo>
                      <a:pt x="82438" y="5344"/>
                      <a:pt x="94846" y="0"/>
                      <a:pt x="1055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17" name="Google Shape;417;p4"/>
              <p:cNvSpPr/>
              <p:nvPr/>
            </p:nvSpPr>
            <p:spPr>
              <a:xfrm>
                <a:off x="5526159"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18" name="Google Shape;418;p4"/>
              <p:cNvSpPr/>
              <p:nvPr/>
            </p:nvSpPr>
            <p:spPr>
              <a:xfrm>
                <a:off x="5590164"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6"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1" y="14290"/>
                      <a:pt x="48509" y="13709"/>
                    </a:cubicBezTo>
                    <a:cubicBezTo>
                      <a:pt x="47649" y="12663"/>
                      <a:pt x="46544" y="12083"/>
                      <a:pt x="44947" y="12083"/>
                    </a:cubicBezTo>
                    <a:cubicBezTo>
                      <a:pt x="42121" y="12083"/>
                      <a:pt x="38067" y="14406"/>
                      <a:pt x="32785"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6"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19" name="Google Shape;419;p4"/>
              <p:cNvSpPr/>
              <p:nvPr/>
            </p:nvSpPr>
            <p:spPr>
              <a:xfrm>
                <a:off x="5619612"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1" y="95267"/>
                      <a:pt x="20535" y="115946"/>
                      <a:pt x="12550" y="137091"/>
                    </a:cubicBezTo>
                    <a:cubicBezTo>
                      <a:pt x="10953" y="142203"/>
                      <a:pt x="8619" y="144643"/>
                      <a:pt x="5916" y="144643"/>
                    </a:cubicBezTo>
                    <a:cubicBezTo>
                      <a:pt x="4565" y="144643"/>
                      <a:pt x="3213" y="143945"/>
                      <a:pt x="1739" y="142435"/>
                    </a:cubicBezTo>
                    <a:cubicBezTo>
                      <a:pt x="634" y="141390"/>
                      <a:pt x="19" y="140228"/>
                      <a:pt x="19" y="139066"/>
                    </a:cubicBezTo>
                    <a:cubicBezTo>
                      <a:pt x="-349" y="135116"/>
                      <a:pt x="4565" y="122220"/>
                      <a:pt x="14761" y="100495"/>
                    </a:cubicBezTo>
                    <a:cubicBezTo>
                      <a:pt x="30363" y="66919"/>
                      <a:pt x="45596" y="39036"/>
                      <a:pt x="60215" y="16846"/>
                    </a:cubicBezTo>
                    <a:cubicBezTo>
                      <a:pt x="63286" y="12199"/>
                      <a:pt x="65252" y="8946"/>
                      <a:pt x="66358"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20" name="Google Shape;420;p4"/>
              <p:cNvSpPr/>
              <p:nvPr/>
            </p:nvSpPr>
            <p:spPr>
              <a:xfrm>
                <a:off x="5724934"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083"/>
                      <a:pt x="44819" y="11386"/>
                      <a:pt x="43099" y="11386"/>
                    </a:cubicBezTo>
                    <a:cubicBezTo>
                      <a:pt x="40765"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21" name="Google Shape;421;p4"/>
              <p:cNvSpPr/>
              <p:nvPr/>
            </p:nvSpPr>
            <p:spPr>
              <a:xfrm>
                <a:off x="5799216" y="997567"/>
                <a:ext cx="92404" cy="72844"/>
              </a:xfrm>
              <a:custGeom>
                <a:avLst/>
                <a:gdLst/>
                <a:ahLst/>
                <a:cxnLst/>
                <a:rect l="l" t="t" r="r" b="b"/>
                <a:pathLst>
                  <a:path w="92404" h="72844" extrusionOk="0">
                    <a:moveTo>
                      <a:pt x="28029" y="31484"/>
                    </a:moveTo>
                    <a:cubicBezTo>
                      <a:pt x="36260" y="23817"/>
                      <a:pt x="45719" y="16265"/>
                      <a:pt x="56653" y="8946"/>
                    </a:cubicBezTo>
                    <a:cubicBezTo>
                      <a:pt x="60584" y="6274"/>
                      <a:pt x="64761" y="3834"/>
                      <a:pt x="69306" y="1627"/>
                    </a:cubicBezTo>
                    <a:cubicBezTo>
                      <a:pt x="71517" y="581"/>
                      <a:pt x="72991" y="0"/>
                      <a:pt x="73606" y="0"/>
                    </a:cubicBezTo>
                    <a:cubicBezTo>
                      <a:pt x="74957" y="0"/>
                      <a:pt x="76308" y="813"/>
                      <a:pt x="77905" y="2440"/>
                    </a:cubicBezTo>
                    <a:cubicBezTo>
                      <a:pt x="78765" y="3369"/>
                      <a:pt x="79257" y="4182"/>
                      <a:pt x="79257" y="4880"/>
                    </a:cubicBezTo>
                    <a:cubicBezTo>
                      <a:pt x="79380" y="6157"/>
                      <a:pt x="77783" y="8016"/>
                      <a:pt x="74589" y="10224"/>
                    </a:cubicBezTo>
                    <a:cubicBezTo>
                      <a:pt x="65866" y="16149"/>
                      <a:pt x="61689" y="20680"/>
                      <a:pt x="61935" y="23584"/>
                    </a:cubicBezTo>
                    <a:cubicBezTo>
                      <a:pt x="62058" y="25327"/>
                      <a:pt x="63286" y="26140"/>
                      <a:pt x="65621" y="26140"/>
                    </a:cubicBezTo>
                    <a:cubicBezTo>
                      <a:pt x="69429" y="26140"/>
                      <a:pt x="75940" y="23584"/>
                      <a:pt x="84908" y="18356"/>
                    </a:cubicBezTo>
                    <a:cubicBezTo>
                      <a:pt x="86505" y="17427"/>
                      <a:pt x="87733" y="17078"/>
                      <a:pt x="88839" y="17078"/>
                    </a:cubicBezTo>
                    <a:cubicBezTo>
                      <a:pt x="89576" y="17078"/>
                      <a:pt x="90313" y="17427"/>
                      <a:pt x="91050" y="18008"/>
                    </a:cubicBezTo>
                    <a:cubicBezTo>
                      <a:pt x="91910" y="18705"/>
                      <a:pt x="92402" y="19402"/>
                      <a:pt x="92402" y="20099"/>
                    </a:cubicBezTo>
                    <a:cubicBezTo>
                      <a:pt x="92524" y="22306"/>
                      <a:pt x="89085" y="25676"/>
                      <a:pt x="81837" y="30206"/>
                    </a:cubicBezTo>
                    <a:cubicBezTo>
                      <a:pt x="74343" y="35086"/>
                      <a:pt x="66972" y="37410"/>
                      <a:pt x="59970" y="37410"/>
                    </a:cubicBezTo>
                    <a:cubicBezTo>
                      <a:pt x="57144" y="37410"/>
                      <a:pt x="54441" y="36829"/>
                      <a:pt x="51862" y="35551"/>
                    </a:cubicBezTo>
                    <a:cubicBezTo>
                      <a:pt x="49773" y="34505"/>
                      <a:pt x="48545" y="32646"/>
                      <a:pt x="48299" y="30090"/>
                    </a:cubicBezTo>
                    <a:cubicBezTo>
                      <a:pt x="48176" y="28231"/>
                      <a:pt x="48913" y="26140"/>
                      <a:pt x="50633" y="23817"/>
                    </a:cubicBezTo>
                    <a:cubicBezTo>
                      <a:pt x="43876" y="27883"/>
                      <a:pt x="36014" y="34970"/>
                      <a:pt x="27292" y="44961"/>
                    </a:cubicBezTo>
                    <a:cubicBezTo>
                      <a:pt x="22255" y="51119"/>
                      <a:pt x="17341" y="58670"/>
                      <a:pt x="12550" y="67732"/>
                    </a:cubicBezTo>
                    <a:cubicBezTo>
                      <a:pt x="10707" y="71101"/>
                      <a:pt x="8373" y="72844"/>
                      <a:pt x="5302" y="72844"/>
                    </a:cubicBezTo>
                    <a:cubicBezTo>
                      <a:pt x="1985" y="72844"/>
                      <a:pt x="265" y="71566"/>
                      <a:pt x="19" y="69010"/>
                    </a:cubicBezTo>
                    <a:cubicBezTo>
                      <a:pt x="-226" y="66570"/>
                      <a:pt x="1862" y="59832"/>
                      <a:pt x="6285" y="49027"/>
                    </a:cubicBezTo>
                    <a:cubicBezTo>
                      <a:pt x="12673" y="32879"/>
                      <a:pt x="19798" y="20447"/>
                      <a:pt x="27538" y="11502"/>
                    </a:cubicBezTo>
                    <a:cubicBezTo>
                      <a:pt x="32329" y="6041"/>
                      <a:pt x="36505" y="3253"/>
                      <a:pt x="39945" y="3253"/>
                    </a:cubicBezTo>
                    <a:cubicBezTo>
                      <a:pt x="41051" y="3253"/>
                      <a:pt x="42156" y="3602"/>
                      <a:pt x="43262" y="4182"/>
                    </a:cubicBezTo>
                    <a:cubicBezTo>
                      <a:pt x="44491" y="4880"/>
                      <a:pt x="45105" y="5809"/>
                      <a:pt x="45228" y="6971"/>
                    </a:cubicBezTo>
                    <a:cubicBezTo>
                      <a:pt x="45351" y="8016"/>
                      <a:pt x="44491" y="9643"/>
                      <a:pt x="42894" y="11618"/>
                    </a:cubicBezTo>
                    <a:cubicBezTo>
                      <a:pt x="42525" y="11966"/>
                      <a:pt x="40437" y="14406"/>
                      <a:pt x="36383" y="18937"/>
                    </a:cubicBezTo>
                    <a:cubicBezTo>
                      <a:pt x="32574" y="22887"/>
                      <a:pt x="29749" y="27186"/>
                      <a:pt x="28029" y="314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22" name="Google Shape;422;p4"/>
              <p:cNvSpPr/>
              <p:nvPr/>
            </p:nvSpPr>
            <p:spPr>
              <a:xfrm>
                <a:off x="5888942" y="994430"/>
                <a:ext cx="63626" cy="75980"/>
              </a:xfrm>
              <a:custGeom>
                <a:avLst/>
                <a:gdLst/>
                <a:ahLst/>
                <a:cxnLst/>
                <a:rect l="l" t="t" r="r" b="b"/>
                <a:pathLst>
                  <a:path w="63626" h="75980" extrusionOk="0">
                    <a:moveTo>
                      <a:pt x="39162" y="52629"/>
                    </a:moveTo>
                    <a:cubicBezTo>
                      <a:pt x="36582" y="56928"/>
                      <a:pt x="33879" y="60529"/>
                      <a:pt x="31299" y="63434"/>
                    </a:cubicBezTo>
                    <a:cubicBezTo>
                      <a:pt x="26140" y="69126"/>
                      <a:pt x="20734" y="72031"/>
                      <a:pt x="15083" y="72031"/>
                    </a:cubicBezTo>
                    <a:cubicBezTo>
                      <a:pt x="10292" y="72031"/>
                      <a:pt x="6361" y="70172"/>
                      <a:pt x="3290" y="66454"/>
                    </a:cubicBezTo>
                    <a:cubicBezTo>
                      <a:pt x="1324" y="64014"/>
                      <a:pt x="341" y="61226"/>
                      <a:pt x="96" y="57857"/>
                    </a:cubicBezTo>
                    <a:cubicBezTo>
                      <a:pt x="-519" y="49725"/>
                      <a:pt x="1816" y="40779"/>
                      <a:pt x="7344" y="30904"/>
                    </a:cubicBezTo>
                    <a:cubicBezTo>
                      <a:pt x="13486" y="19983"/>
                      <a:pt x="21226" y="11618"/>
                      <a:pt x="30685" y="5693"/>
                    </a:cubicBezTo>
                    <a:cubicBezTo>
                      <a:pt x="36827" y="1859"/>
                      <a:pt x="42970" y="0"/>
                      <a:pt x="48989" y="0"/>
                    </a:cubicBezTo>
                    <a:cubicBezTo>
                      <a:pt x="52798" y="0"/>
                      <a:pt x="55992" y="929"/>
                      <a:pt x="58694" y="2904"/>
                    </a:cubicBezTo>
                    <a:cubicBezTo>
                      <a:pt x="61029" y="4647"/>
                      <a:pt x="62257" y="6506"/>
                      <a:pt x="62380" y="8597"/>
                    </a:cubicBezTo>
                    <a:cubicBezTo>
                      <a:pt x="62503" y="10224"/>
                      <a:pt x="61889" y="12431"/>
                      <a:pt x="60660" y="15336"/>
                    </a:cubicBezTo>
                    <a:cubicBezTo>
                      <a:pt x="62134" y="16846"/>
                      <a:pt x="62871" y="18240"/>
                      <a:pt x="62994" y="19402"/>
                    </a:cubicBezTo>
                    <a:cubicBezTo>
                      <a:pt x="63117" y="20912"/>
                      <a:pt x="62011" y="23468"/>
                      <a:pt x="59800" y="26953"/>
                    </a:cubicBezTo>
                    <a:cubicBezTo>
                      <a:pt x="57466" y="30555"/>
                      <a:pt x="55255" y="35318"/>
                      <a:pt x="53166" y="41243"/>
                    </a:cubicBezTo>
                    <a:cubicBezTo>
                      <a:pt x="50832" y="47517"/>
                      <a:pt x="49849" y="52629"/>
                      <a:pt x="50218" y="56463"/>
                    </a:cubicBezTo>
                    <a:cubicBezTo>
                      <a:pt x="50464" y="59600"/>
                      <a:pt x="51815" y="62039"/>
                      <a:pt x="54149" y="64014"/>
                    </a:cubicBezTo>
                    <a:cubicBezTo>
                      <a:pt x="54763" y="64479"/>
                      <a:pt x="56729" y="65409"/>
                      <a:pt x="59923" y="66570"/>
                    </a:cubicBezTo>
                    <a:cubicBezTo>
                      <a:pt x="62257" y="67500"/>
                      <a:pt x="63486" y="69010"/>
                      <a:pt x="63608" y="71218"/>
                    </a:cubicBezTo>
                    <a:cubicBezTo>
                      <a:pt x="63731" y="72612"/>
                      <a:pt x="63240" y="73774"/>
                      <a:pt x="62011" y="74587"/>
                    </a:cubicBezTo>
                    <a:cubicBezTo>
                      <a:pt x="60783" y="75516"/>
                      <a:pt x="59186" y="75981"/>
                      <a:pt x="57466" y="75981"/>
                    </a:cubicBezTo>
                    <a:cubicBezTo>
                      <a:pt x="52675" y="75981"/>
                      <a:pt x="48252" y="74238"/>
                      <a:pt x="44444" y="70753"/>
                    </a:cubicBezTo>
                    <a:cubicBezTo>
                      <a:pt x="41373" y="67848"/>
                      <a:pt x="39653" y="64247"/>
                      <a:pt x="39284" y="59948"/>
                    </a:cubicBezTo>
                    <a:cubicBezTo>
                      <a:pt x="39162" y="58438"/>
                      <a:pt x="39039" y="55998"/>
                      <a:pt x="39162" y="52629"/>
                    </a:cubicBezTo>
                    <a:close/>
                    <a:moveTo>
                      <a:pt x="53166" y="16497"/>
                    </a:moveTo>
                    <a:cubicBezTo>
                      <a:pt x="51938" y="14871"/>
                      <a:pt x="50709" y="13709"/>
                      <a:pt x="49358" y="12896"/>
                    </a:cubicBezTo>
                    <a:cubicBezTo>
                      <a:pt x="48007" y="12083"/>
                      <a:pt x="46655" y="11734"/>
                      <a:pt x="45181" y="11734"/>
                    </a:cubicBezTo>
                    <a:cubicBezTo>
                      <a:pt x="38302" y="11734"/>
                      <a:pt x="31299" y="16614"/>
                      <a:pt x="24174" y="26373"/>
                    </a:cubicBezTo>
                    <a:cubicBezTo>
                      <a:pt x="16189" y="37177"/>
                      <a:pt x="12626" y="46239"/>
                      <a:pt x="13118" y="53791"/>
                    </a:cubicBezTo>
                    <a:cubicBezTo>
                      <a:pt x="13241" y="55650"/>
                      <a:pt x="13855" y="57044"/>
                      <a:pt x="14715" y="57973"/>
                    </a:cubicBezTo>
                    <a:cubicBezTo>
                      <a:pt x="15697" y="58903"/>
                      <a:pt x="16926" y="59367"/>
                      <a:pt x="18646" y="59367"/>
                    </a:cubicBezTo>
                    <a:cubicBezTo>
                      <a:pt x="22946" y="59367"/>
                      <a:pt x="27737" y="55650"/>
                      <a:pt x="32896" y="48098"/>
                    </a:cubicBezTo>
                    <a:cubicBezTo>
                      <a:pt x="35845" y="44032"/>
                      <a:pt x="39284" y="37990"/>
                      <a:pt x="43461" y="29974"/>
                    </a:cubicBezTo>
                    <a:cubicBezTo>
                      <a:pt x="46164" y="24746"/>
                      <a:pt x="48252" y="21377"/>
                      <a:pt x="49481" y="19634"/>
                    </a:cubicBezTo>
                    <a:cubicBezTo>
                      <a:pt x="50095" y="18821"/>
                      <a:pt x="51324" y="17659"/>
                      <a:pt x="53166" y="164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23" name="Google Shape;423;p4"/>
              <p:cNvSpPr/>
              <p:nvPr/>
            </p:nvSpPr>
            <p:spPr>
              <a:xfrm>
                <a:off x="5968880"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1"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24" name="Google Shape;424;p4"/>
              <p:cNvSpPr/>
              <p:nvPr/>
            </p:nvSpPr>
            <p:spPr>
              <a:xfrm>
                <a:off x="602382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1"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25" name="Google Shape;425;p4"/>
              <p:cNvSpPr/>
              <p:nvPr/>
            </p:nvSpPr>
            <p:spPr>
              <a:xfrm>
                <a:off x="6181039" y="956556"/>
                <a:ext cx="74592" cy="108975"/>
              </a:xfrm>
              <a:custGeom>
                <a:avLst/>
                <a:gdLst/>
                <a:ahLst/>
                <a:cxnLst/>
                <a:rect l="l" t="t" r="r" b="b"/>
                <a:pathLst>
                  <a:path w="74592" h="108975" extrusionOk="0">
                    <a:moveTo>
                      <a:pt x="36128" y="37874"/>
                    </a:moveTo>
                    <a:cubicBezTo>
                      <a:pt x="30845" y="45310"/>
                      <a:pt x="26177" y="53558"/>
                      <a:pt x="22000" y="62737"/>
                    </a:cubicBezTo>
                    <a:cubicBezTo>
                      <a:pt x="15980" y="75749"/>
                      <a:pt x="13155" y="85508"/>
                      <a:pt x="13646" y="92014"/>
                    </a:cubicBezTo>
                    <a:cubicBezTo>
                      <a:pt x="13769" y="93872"/>
                      <a:pt x="14383" y="95267"/>
                      <a:pt x="15366" y="96196"/>
                    </a:cubicBezTo>
                    <a:cubicBezTo>
                      <a:pt x="16349" y="97125"/>
                      <a:pt x="17823" y="97590"/>
                      <a:pt x="19789" y="97590"/>
                    </a:cubicBezTo>
                    <a:cubicBezTo>
                      <a:pt x="24334" y="97590"/>
                      <a:pt x="29494" y="94105"/>
                      <a:pt x="35268" y="87250"/>
                    </a:cubicBezTo>
                    <a:cubicBezTo>
                      <a:pt x="38953" y="82952"/>
                      <a:pt x="42270" y="78769"/>
                      <a:pt x="44973" y="74471"/>
                    </a:cubicBezTo>
                    <a:cubicBezTo>
                      <a:pt x="46447" y="72031"/>
                      <a:pt x="48290" y="70869"/>
                      <a:pt x="50255" y="70869"/>
                    </a:cubicBezTo>
                    <a:cubicBezTo>
                      <a:pt x="51484" y="70869"/>
                      <a:pt x="52466" y="71218"/>
                      <a:pt x="53326" y="71915"/>
                    </a:cubicBezTo>
                    <a:cubicBezTo>
                      <a:pt x="54063" y="72612"/>
                      <a:pt x="54555" y="73193"/>
                      <a:pt x="54555" y="73890"/>
                    </a:cubicBezTo>
                    <a:cubicBezTo>
                      <a:pt x="54800" y="76562"/>
                      <a:pt x="50869" y="82603"/>
                      <a:pt x="42884" y="92014"/>
                    </a:cubicBezTo>
                    <a:cubicBezTo>
                      <a:pt x="33425" y="103283"/>
                      <a:pt x="24334" y="108976"/>
                      <a:pt x="15612" y="108976"/>
                    </a:cubicBezTo>
                    <a:cubicBezTo>
                      <a:pt x="11066" y="108976"/>
                      <a:pt x="7012" y="107233"/>
                      <a:pt x="3696" y="103748"/>
                    </a:cubicBezTo>
                    <a:cubicBezTo>
                      <a:pt x="1607" y="101540"/>
                      <a:pt x="379" y="98403"/>
                      <a:pt x="133" y="94453"/>
                    </a:cubicBezTo>
                    <a:cubicBezTo>
                      <a:pt x="-604" y="85624"/>
                      <a:pt x="1730" y="75284"/>
                      <a:pt x="7012" y="63434"/>
                    </a:cubicBezTo>
                    <a:cubicBezTo>
                      <a:pt x="8364" y="60529"/>
                      <a:pt x="11926" y="53442"/>
                      <a:pt x="17946" y="42173"/>
                    </a:cubicBezTo>
                    <a:cubicBezTo>
                      <a:pt x="15612" y="42638"/>
                      <a:pt x="13769" y="42986"/>
                      <a:pt x="12418" y="42986"/>
                    </a:cubicBezTo>
                    <a:cubicBezTo>
                      <a:pt x="10575" y="42986"/>
                      <a:pt x="8855" y="42638"/>
                      <a:pt x="7381" y="41941"/>
                    </a:cubicBezTo>
                    <a:cubicBezTo>
                      <a:pt x="5293" y="40895"/>
                      <a:pt x="4187" y="39617"/>
                      <a:pt x="4064" y="38107"/>
                    </a:cubicBezTo>
                    <a:cubicBezTo>
                      <a:pt x="3941" y="36248"/>
                      <a:pt x="5047" y="34854"/>
                      <a:pt x="7627" y="33692"/>
                    </a:cubicBezTo>
                    <a:cubicBezTo>
                      <a:pt x="8364" y="33343"/>
                      <a:pt x="11558" y="32879"/>
                      <a:pt x="17455" y="32298"/>
                    </a:cubicBezTo>
                    <a:cubicBezTo>
                      <a:pt x="19543" y="31949"/>
                      <a:pt x="22737" y="31252"/>
                      <a:pt x="26668" y="30206"/>
                    </a:cubicBezTo>
                    <a:cubicBezTo>
                      <a:pt x="29494" y="25559"/>
                      <a:pt x="34039" y="19286"/>
                      <a:pt x="40550" y="11386"/>
                    </a:cubicBezTo>
                    <a:cubicBezTo>
                      <a:pt x="44113" y="6971"/>
                      <a:pt x="46693" y="4182"/>
                      <a:pt x="48044" y="2788"/>
                    </a:cubicBezTo>
                    <a:cubicBezTo>
                      <a:pt x="50009" y="929"/>
                      <a:pt x="51852" y="0"/>
                      <a:pt x="53449" y="0"/>
                    </a:cubicBezTo>
                    <a:cubicBezTo>
                      <a:pt x="54678" y="0"/>
                      <a:pt x="55783" y="465"/>
                      <a:pt x="57135" y="1510"/>
                    </a:cubicBezTo>
                    <a:cubicBezTo>
                      <a:pt x="58240" y="2440"/>
                      <a:pt x="58855" y="3369"/>
                      <a:pt x="58977" y="4415"/>
                    </a:cubicBezTo>
                    <a:cubicBezTo>
                      <a:pt x="59100" y="6274"/>
                      <a:pt x="56889" y="10108"/>
                      <a:pt x="52344" y="15684"/>
                    </a:cubicBezTo>
                    <a:cubicBezTo>
                      <a:pt x="49272" y="19402"/>
                      <a:pt x="47061" y="22306"/>
                      <a:pt x="45587" y="24630"/>
                    </a:cubicBezTo>
                    <a:cubicBezTo>
                      <a:pt x="55415" y="22423"/>
                      <a:pt x="62417" y="21377"/>
                      <a:pt x="66717" y="21377"/>
                    </a:cubicBezTo>
                    <a:cubicBezTo>
                      <a:pt x="71631" y="21377"/>
                      <a:pt x="74211" y="23120"/>
                      <a:pt x="74579" y="26489"/>
                    </a:cubicBezTo>
                    <a:cubicBezTo>
                      <a:pt x="74702" y="28231"/>
                      <a:pt x="73965" y="29393"/>
                      <a:pt x="72368" y="30206"/>
                    </a:cubicBezTo>
                    <a:cubicBezTo>
                      <a:pt x="71508" y="30671"/>
                      <a:pt x="69174" y="31020"/>
                      <a:pt x="65488" y="31252"/>
                    </a:cubicBezTo>
                    <a:cubicBezTo>
                      <a:pt x="63891" y="31136"/>
                      <a:pt x="57258" y="32530"/>
                      <a:pt x="45464" y="35435"/>
                    </a:cubicBezTo>
                    <a:cubicBezTo>
                      <a:pt x="42516" y="36132"/>
                      <a:pt x="39322" y="36945"/>
                      <a:pt x="36128" y="378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26" name="Google Shape;426;p4"/>
              <p:cNvSpPr/>
              <p:nvPr/>
            </p:nvSpPr>
            <p:spPr>
              <a:xfrm>
                <a:off x="6238190"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782"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332"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7"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7944"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27" name="Google Shape;427;p4"/>
              <p:cNvSpPr/>
              <p:nvPr/>
            </p:nvSpPr>
            <p:spPr>
              <a:xfrm>
                <a:off x="6368898" y="935411"/>
                <a:ext cx="104784" cy="133024"/>
              </a:xfrm>
              <a:custGeom>
                <a:avLst/>
                <a:gdLst/>
                <a:ahLst/>
                <a:cxnLst/>
                <a:rect l="l" t="t" r="r" b="b"/>
                <a:pathLst>
                  <a:path w="104784" h="133024" extrusionOk="0">
                    <a:moveTo>
                      <a:pt x="54286" y="65525"/>
                    </a:moveTo>
                    <a:cubicBezTo>
                      <a:pt x="62026" y="50189"/>
                      <a:pt x="69520" y="36829"/>
                      <a:pt x="76522" y="25443"/>
                    </a:cubicBezTo>
                    <a:cubicBezTo>
                      <a:pt x="83401" y="14406"/>
                      <a:pt x="88070" y="7552"/>
                      <a:pt x="90649" y="4647"/>
                    </a:cubicBezTo>
                    <a:cubicBezTo>
                      <a:pt x="93475" y="1627"/>
                      <a:pt x="96178" y="0"/>
                      <a:pt x="98880" y="0"/>
                    </a:cubicBezTo>
                    <a:cubicBezTo>
                      <a:pt x="100354" y="0"/>
                      <a:pt x="101706" y="465"/>
                      <a:pt x="102934" y="1394"/>
                    </a:cubicBezTo>
                    <a:cubicBezTo>
                      <a:pt x="104040" y="2324"/>
                      <a:pt x="104654" y="3369"/>
                      <a:pt x="104777" y="4415"/>
                    </a:cubicBezTo>
                    <a:cubicBezTo>
                      <a:pt x="104900" y="6157"/>
                      <a:pt x="103549" y="8946"/>
                      <a:pt x="100846" y="12896"/>
                    </a:cubicBezTo>
                    <a:cubicBezTo>
                      <a:pt x="89175" y="30090"/>
                      <a:pt x="78610" y="47517"/>
                      <a:pt x="69151" y="65176"/>
                    </a:cubicBezTo>
                    <a:cubicBezTo>
                      <a:pt x="58217" y="85740"/>
                      <a:pt x="53181" y="101192"/>
                      <a:pt x="54041" y="111532"/>
                    </a:cubicBezTo>
                    <a:cubicBezTo>
                      <a:pt x="54409" y="115714"/>
                      <a:pt x="55638" y="118967"/>
                      <a:pt x="57849" y="121407"/>
                    </a:cubicBezTo>
                    <a:cubicBezTo>
                      <a:pt x="58217" y="121872"/>
                      <a:pt x="59937" y="123149"/>
                      <a:pt x="63008" y="124892"/>
                    </a:cubicBezTo>
                    <a:cubicBezTo>
                      <a:pt x="63623" y="125241"/>
                      <a:pt x="63868" y="126054"/>
                      <a:pt x="63991" y="127100"/>
                    </a:cubicBezTo>
                    <a:cubicBezTo>
                      <a:pt x="64114" y="128610"/>
                      <a:pt x="63500" y="129888"/>
                      <a:pt x="62271" y="131166"/>
                    </a:cubicBezTo>
                    <a:cubicBezTo>
                      <a:pt x="60920" y="132328"/>
                      <a:pt x="59446" y="133025"/>
                      <a:pt x="57726" y="133025"/>
                    </a:cubicBezTo>
                    <a:cubicBezTo>
                      <a:pt x="55638" y="133025"/>
                      <a:pt x="53304" y="131979"/>
                      <a:pt x="50601" y="130004"/>
                    </a:cubicBezTo>
                    <a:cubicBezTo>
                      <a:pt x="46792" y="127100"/>
                      <a:pt x="44336" y="123730"/>
                      <a:pt x="43353" y="119896"/>
                    </a:cubicBezTo>
                    <a:cubicBezTo>
                      <a:pt x="42984" y="118270"/>
                      <a:pt x="42370" y="115249"/>
                      <a:pt x="41633" y="110835"/>
                    </a:cubicBezTo>
                    <a:cubicBezTo>
                      <a:pt x="33279" y="124660"/>
                      <a:pt x="24925" y="131631"/>
                      <a:pt x="16326" y="131631"/>
                    </a:cubicBezTo>
                    <a:cubicBezTo>
                      <a:pt x="11412" y="131631"/>
                      <a:pt x="7235" y="129307"/>
                      <a:pt x="3918" y="124776"/>
                    </a:cubicBezTo>
                    <a:cubicBezTo>
                      <a:pt x="1707" y="121755"/>
                      <a:pt x="479" y="118386"/>
                      <a:pt x="110" y="114552"/>
                    </a:cubicBezTo>
                    <a:cubicBezTo>
                      <a:pt x="-750" y="103167"/>
                      <a:pt x="3427" y="91665"/>
                      <a:pt x="12763" y="80047"/>
                    </a:cubicBezTo>
                    <a:cubicBezTo>
                      <a:pt x="21977" y="68662"/>
                      <a:pt x="32419" y="62853"/>
                      <a:pt x="44090" y="62853"/>
                    </a:cubicBezTo>
                    <a:cubicBezTo>
                      <a:pt x="47284" y="62853"/>
                      <a:pt x="50724" y="63782"/>
                      <a:pt x="54286" y="65525"/>
                    </a:cubicBezTo>
                    <a:close/>
                    <a:moveTo>
                      <a:pt x="50478" y="74587"/>
                    </a:moveTo>
                    <a:cubicBezTo>
                      <a:pt x="47898" y="73309"/>
                      <a:pt x="45810" y="72612"/>
                      <a:pt x="43967" y="72612"/>
                    </a:cubicBezTo>
                    <a:cubicBezTo>
                      <a:pt x="36473" y="72612"/>
                      <a:pt x="29594" y="76329"/>
                      <a:pt x="23451" y="83881"/>
                    </a:cubicBezTo>
                    <a:cubicBezTo>
                      <a:pt x="15343" y="93756"/>
                      <a:pt x="11658" y="103167"/>
                      <a:pt x="12395" y="112345"/>
                    </a:cubicBezTo>
                    <a:cubicBezTo>
                      <a:pt x="12518" y="113390"/>
                      <a:pt x="12886" y="114436"/>
                      <a:pt x="13500" y="115366"/>
                    </a:cubicBezTo>
                    <a:cubicBezTo>
                      <a:pt x="14729" y="117224"/>
                      <a:pt x="16449" y="118154"/>
                      <a:pt x="18537" y="118154"/>
                    </a:cubicBezTo>
                    <a:cubicBezTo>
                      <a:pt x="21731" y="118154"/>
                      <a:pt x="25294" y="115714"/>
                      <a:pt x="29348" y="110718"/>
                    </a:cubicBezTo>
                    <a:cubicBezTo>
                      <a:pt x="34876" y="104096"/>
                      <a:pt x="39790" y="96312"/>
                      <a:pt x="44213" y="87250"/>
                    </a:cubicBezTo>
                    <a:cubicBezTo>
                      <a:pt x="45810" y="84230"/>
                      <a:pt x="47284" y="81093"/>
                      <a:pt x="48758" y="77956"/>
                    </a:cubicBezTo>
                    <a:lnTo>
                      <a:pt x="49864" y="75865"/>
                    </a:lnTo>
                    <a:lnTo>
                      <a:pt x="50478" y="745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28" name="Google Shape;428;p4"/>
              <p:cNvSpPr/>
              <p:nvPr/>
            </p:nvSpPr>
            <p:spPr>
              <a:xfrm>
                <a:off x="6441264" y="997799"/>
                <a:ext cx="74435" cy="67383"/>
              </a:xfrm>
              <a:custGeom>
                <a:avLst/>
                <a:gdLst/>
                <a:ahLst/>
                <a:cxnLst/>
                <a:rect l="l" t="t" r="r" b="b"/>
                <a:pathLst>
                  <a:path w="74435" h="67383" extrusionOk="0">
                    <a:moveTo>
                      <a:pt x="13738" y="46355"/>
                    </a:moveTo>
                    <a:lnTo>
                      <a:pt x="13861" y="48330"/>
                    </a:lnTo>
                    <a:cubicBezTo>
                      <a:pt x="13983"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6"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573" y="33692"/>
                      <a:pt x="31551" y="41824"/>
                      <a:pt x="13738" y="46355"/>
                    </a:cubicBezTo>
                    <a:close/>
                    <a:moveTo>
                      <a:pt x="15949" y="37758"/>
                    </a:moveTo>
                    <a:cubicBezTo>
                      <a:pt x="22092" y="36015"/>
                      <a:pt x="26883" y="34040"/>
                      <a:pt x="30322" y="31833"/>
                    </a:cubicBezTo>
                    <a:cubicBezTo>
                      <a:pt x="36342" y="27883"/>
                      <a:pt x="40887" y="23352"/>
                      <a:pt x="44204" y="18356"/>
                    </a:cubicBezTo>
                    <a:cubicBezTo>
                      <a:pt x="45433" y="16614"/>
                      <a:pt x="45924" y="14987"/>
                      <a:pt x="45801" y="13593"/>
                    </a:cubicBezTo>
                    <a:cubicBezTo>
                      <a:pt x="45678" y="12199"/>
                      <a:pt x="44819" y="11386"/>
                      <a:pt x="43099" y="11386"/>
                    </a:cubicBezTo>
                    <a:cubicBezTo>
                      <a:pt x="40764" y="11386"/>
                      <a:pt x="37570" y="12780"/>
                      <a:pt x="33516" y="15684"/>
                    </a:cubicBezTo>
                    <a:cubicBezTo>
                      <a:pt x="26146" y="20796"/>
                      <a:pt x="20372" y="28115"/>
                      <a:pt x="15949"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29" name="Google Shape;429;p4"/>
              <p:cNvSpPr/>
              <p:nvPr/>
            </p:nvSpPr>
            <p:spPr>
              <a:xfrm>
                <a:off x="6521542" y="1000239"/>
                <a:ext cx="80160" cy="65989"/>
              </a:xfrm>
              <a:custGeom>
                <a:avLst/>
                <a:gdLst/>
                <a:ahLst/>
                <a:cxnLst/>
                <a:rect l="l" t="t" r="r" b="b"/>
                <a:pathLst>
                  <a:path w="80160" h="65989" extrusionOk="0">
                    <a:moveTo>
                      <a:pt x="47709" y="34970"/>
                    </a:moveTo>
                    <a:cubicBezTo>
                      <a:pt x="42795" y="42638"/>
                      <a:pt x="38618" y="48447"/>
                      <a:pt x="34933" y="52164"/>
                    </a:cubicBezTo>
                    <a:cubicBezTo>
                      <a:pt x="26088" y="61342"/>
                      <a:pt x="18471" y="65990"/>
                      <a:pt x="12083" y="65990"/>
                    </a:cubicBezTo>
                    <a:cubicBezTo>
                      <a:pt x="8274" y="65990"/>
                      <a:pt x="5080" y="64247"/>
                      <a:pt x="2746" y="60878"/>
                    </a:cubicBezTo>
                    <a:cubicBezTo>
                      <a:pt x="1149" y="58554"/>
                      <a:pt x="166" y="56231"/>
                      <a:pt x="44" y="53675"/>
                    </a:cubicBezTo>
                    <a:cubicBezTo>
                      <a:pt x="-325" y="48795"/>
                      <a:pt x="1641" y="41824"/>
                      <a:pt x="6063" y="32646"/>
                    </a:cubicBezTo>
                    <a:cubicBezTo>
                      <a:pt x="9994" y="24630"/>
                      <a:pt x="13311" y="18356"/>
                      <a:pt x="16137" y="13709"/>
                    </a:cubicBezTo>
                    <a:cubicBezTo>
                      <a:pt x="18225" y="10456"/>
                      <a:pt x="19454" y="8249"/>
                      <a:pt x="19822" y="7203"/>
                    </a:cubicBezTo>
                    <a:cubicBezTo>
                      <a:pt x="20682" y="5228"/>
                      <a:pt x="21542" y="3718"/>
                      <a:pt x="22279" y="2672"/>
                    </a:cubicBezTo>
                    <a:cubicBezTo>
                      <a:pt x="23385" y="1162"/>
                      <a:pt x="24859" y="349"/>
                      <a:pt x="26947" y="349"/>
                    </a:cubicBezTo>
                    <a:cubicBezTo>
                      <a:pt x="28053" y="349"/>
                      <a:pt x="29036" y="697"/>
                      <a:pt x="29896" y="1510"/>
                    </a:cubicBezTo>
                    <a:cubicBezTo>
                      <a:pt x="30879" y="2440"/>
                      <a:pt x="31370" y="3369"/>
                      <a:pt x="31493" y="4531"/>
                    </a:cubicBezTo>
                    <a:cubicBezTo>
                      <a:pt x="31739" y="7784"/>
                      <a:pt x="28667" y="15219"/>
                      <a:pt x="22402" y="26605"/>
                    </a:cubicBezTo>
                    <a:cubicBezTo>
                      <a:pt x="16014" y="37874"/>
                      <a:pt x="12943" y="45426"/>
                      <a:pt x="13311" y="49027"/>
                    </a:cubicBezTo>
                    <a:cubicBezTo>
                      <a:pt x="13557" y="51351"/>
                      <a:pt x="14663" y="52513"/>
                      <a:pt x="16997" y="52513"/>
                    </a:cubicBezTo>
                    <a:cubicBezTo>
                      <a:pt x="20805" y="52513"/>
                      <a:pt x="25965" y="48447"/>
                      <a:pt x="32476" y="40198"/>
                    </a:cubicBezTo>
                    <a:cubicBezTo>
                      <a:pt x="35301" y="36480"/>
                      <a:pt x="38250" y="31833"/>
                      <a:pt x="41198" y="26256"/>
                    </a:cubicBezTo>
                    <a:cubicBezTo>
                      <a:pt x="40952" y="24398"/>
                      <a:pt x="40829" y="23003"/>
                      <a:pt x="40706" y="22074"/>
                    </a:cubicBezTo>
                    <a:cubicBezTo>
                      <a:pt x="40215" y="16614"/>
                      <a:pt x="41198" y="11850"/>
                      <a:pt x="43286" y="7784"/>
                    </a:cubicBezTo>
                    <a:cubicBezTo>
                      <a:pt x="46112" y="2556"/>
                      <a:pt x="50289" y="0"/>
                      <a:pt x="55694" y="0"/>
                    </a:cubicBezTo>
                    <a:cubicBezTo>
                      <a:pt x="58888" y="0"/>
                      <a:pt x="60485" y="1510"/>
                      <a:pt x="60731" y="4647"/>
                    </a:cubicBezTo>
                    <a:cubicBezTo>
                      <a:pt x="61099" y="9527"/>
                      <a:pt x="58520" y="16730"/>
                      <a:pt x="52991" y="26256"/>
                    </a:cubicBezTo>
                    <a:cubicBezTo>
                      <a:pt x="54834" y="26605"/>
                      <a:pt x="56308" y="26721"/>
                      <a:pt x="57291" y="26721"/>
                    </a:cubicBezTo>
                    <a:cubicBezTo>
                      <a:pt x="60239" y="26721"/>
                      <a:pt x="64048" y="25211"/>
                      <a:pt x="68470" y="22074"/>
                    </a:cubicBezTo>
                    <a:cubicBezTo>
                      <a:pt x="72033" y="19634"/>
                      <a:pt x="74367" y="18356"/>
                      <a:pt x="75595" y="18356"/>
                    </a:cubicBezTo>
                    <a:cubicBezTo>
                      <a:pt x="76578" y="18356"/>
                      <a:pt x="77684" y="18821"/>
                      <a:pt x="78790" y="19750"/>
                    </a:cubicBezTo>
                    <a:cubicBezTo>
                      <a:pt x="79650" y="20564"/>
                      <a:pt x="80141" y="21377"/>
                      <a:pt x="80141" y="22190"/>
                    </a:cubicBezTo>
                    <a:cubicBezTo>
                      <a:pt x="80387" y="24862"/>
                      <a:pt x="78298" y="27767"/>
                      <a:pt x="74121" y="31136"/>
                    </a:cubicBezTo>
                    <a:cubicBezTo>
                      <a:pt x="69207" y="34854"/>
                      <a:pt x="63434" y="36712"/>
                      <a:pt x="56800" y="36712"/>
                    </a:cubicBezTo>
                    <a:cubicBezTo>
                      <a:pt x="54220" y="36829"/>
                      <a:pt x="51149" y="36248"/>
                      <a:pt x="47709" y="349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30" name="Google Shape;430;p4"/>
              <p:cNvSpPr/>
              <p:nvPr/>
            </p:nvSpPr>
            <p:spPr>
              <a:xfrm>
                <a:off x="6593350" y="997799"/>
                <a:ext cx="74435" cy="67383"/>
              </a:xfrm>
              <a:custGeom>
                <a:avLst/>
                <a:gdLst/>
                <a:ahLst/>
                <a:cxnLst/>
                <a:rect l="l" t="t" r="r" b="b"/>
                <a:pathLst>
                  <a:path w="74435" h="67383" extrusionOk="0">
                    <a:moveTo>
                      <a:pt x="13738" y="46355"/>
                    </a:moveTo>
                    <a:lnTo>
                      <a:pt x="13861" y="48330"/>
                    </a:lnTo>
                    <a:cubicBezTo>
                      <a:pt x="13984" y="49957"/>
                      <a:pt x="14598" y="51351"/>
                      <a:pt x="15703" y="52513"/>
                    </a:cubicBezTo>
                    <a:cubicBezTo>
                      <a:pt x="18160" y="55185"/>
                      <a:pt x="21969" y="56579"/>
                      <a:pt x="27128" y="56579"/>
                    </a:cubicBezTo>
                    <a:cubicBezTo>
                      <a:pt x="38308" y="56579"/>
                      <a:pt x="50838" y="49492"/>
                      <a:pt x="64351" y="35435"/>
                    </a:cubicBezTo>
                    <a:cubicBezTo>
                      <a:pt x="66808" y="32995"/>
                      <a:pt x="68897" y="31833"/>
                      <a:pt x="70617" y="31833"/>
                    </a:cubicBezTo>
                    <a:cubicBezTo>
                      <a:pt x="71600" y="31833"/>
                      <a:pt x="72582" y="32182"/>
                      <a:pt x="73442" y="32995"/>
                    </a:cubicBezTo>
                    <a:cubicBezTo>
                      <a:pt x="74057" y="33576"/>
                      <a:pt x="74302" y="34157"/>
                      <a:pt x="74425" y="34621"/>
                    </a:cubicBezTo>
                    <a:cubicBezTo>
                      <a:pt x="74671" y="37526"/>
                      <a:pt x="70740" y="42289"/>
                      <a:pt x="62632" y="49144"/>
                    </a:cubicBezTo>
                    <a:cubicBezTo>
                      <a:pt x="56366" y="54488"/>
                      <a:pt x="49487" y="58903"/>
                      <a:pt x="42116" y="62272"/>
                    </a:cubicBezTo>
                    <a:cubicBezTo>
                      <a:pt x="34745" y="65641"/>
                      <a:pt x="27743" y="67384"/>
                      <a:pt x="21232" y="67384"/>
                    </a:cubicBezTo>
                    <a:cubicBezTo>
                      <a:pt x="14475" y="67384"/>
                      <a:pt x="9070" y="65525"/>
                      <a:pt x="4893" y="61691"/>
                    </a:cubicBezTo>
                    <a:cubicBezTo>
                      <a:pt x="2067" y="59019"/>
                      <a:pt x="470" y="55417"/>
                      <a:pt x="102" y="50886"/>
                    </a:cubicBezTo>
                    <a:cubicBezTo>
                      <a:pt x="-881" y="38455"/>
                      <a:pt x="5261" y="26373"/>
                      <a:pt x="18652" y="14522"/>
                    </a:cubicBezTo>
                    <a:cubicBezTo>
                      <a:pt x="29462" y="4880"/>
                      <a:pt x="39167" y="0"/>
                      <a:pt x="47767" y="0"/>
                    </a:cubicBezTo>
                    <a:cubicBezTo>
                      <a:pt x="50101" y="0"/>
                      <a:pt x="52312" y="581"/>
                      <a:pt x="54278" y="1743"/>
                    </a:cubicBezTo>
                    <a:cubicBezTo>
                      <a:pt x="56735" y="3253"/>
                      <a:pt x="58086" y="5344"/>
                      <a:pt x="58209" y="7784"/>
                    </a:cubicBezTo>
                    <a:cubicBezTo>
                      <a:pt x="58578" y="11618"/>
                      <a:pt x="56735" y="16381"/>
                      <a:pt x="52804" y="22074"/>
                    </a:cubicBezTo>
                    <a:cubicBezTo>
                      <a:pt x="44696" y="33692"/>
                      <a:pt x="31674" y="41824"/>
                      <a:pt x="13738" y="46355"/>
                    </a:cubicBezTo>
                    <a:close/>
                    <a:moveTo>
                      <a:pt x="16072" y="37758"/>
                    </a:moveTo>
                    <a:cubicBezTo>
                      <a:pt x="22214" y="36015"/>
                      <a:pt x="27005" y="34040"/>
                      <a:pt x="30445" y="31833"/>
                    </a:cubicBezTo>
                    <a:cubicBezTo>
                      <a:pt x="36465" y="27883"/>
                      <a:pt x="41010" y="23352"/>
                      <a:pt x="44327" y="18356"/>
                    </a:cubicBezTo>
                    <a:cubicBezTo>
                      <a:pt x="45556" y="16614"/>
                      <a:pt x="46047" y="14987"/>
                      <a:pt x="45924" y="13593"/>
                    </a:cubicBezTo>
                    <a:cubicBezTo>
                      <a:pt x="45801" y="12083"/>
                      <a:pt x="44941" y="11386"/>
                      <a:pt x="43222" y="11386"/>
                    </a:cubicBezTo>
                    <a:cubicBezTo>
                      <a:pt x="40887" y="11386"/>
                      <a:pt x="37693" y="12780"/>
                      <a:pt x="33639" y="15684"/>
                    </a:cubicBezTo>
                    <a:cubicBezTo>
                      <a:pt x="26268" y="20796"/>
                      <a:pt x="20372" y="28115"/>
                      <a:pt x="16072" y="377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31" name="Google Shape;431;p4"/>
              <p:cNvSpPr/>
              <p:nvPr/>
            </p:nvSpPr>
            <p:spPr>
              <a:xfrm>
                <a:off x="6673357" y="926117"/>
                <a:ext cx="97048" cy="139298"/>
              </a:xfrm>
              <a:custGeom>
                <a:avLst/>
                <a:gdLst/>
                <a:ahLst/>
                <a:cxnLst/>
                <a:rect l="l" t="t" r="r" b="b"/>
                <a:pathLst>
                  <a:path w="97048" h="139298" extrusionOk="0">
                    <a:moveTo>
                      <a:pt x="19848" y="102586"/>
                    </a:moveTo>
                    <a:cubicBezTo>
                      <a:pt x="17637" y="108279"/>
                      <a:pt x="15917" y="112926"/>
                      <a:pt x="14934" y="116411"/>
                    </a:cubicBezTo>
                    <a:cubicBezTo>
                      <a:pt x="13828" y="119896"/>
                      <a:pt x="13337" y="122336"/>
                      <a:pt x="13460" y="123730"/>
                    </a:cubicBezTo>
                    <a:cubicBezTo>
                      <a:pt x="13583" y="125589"/>
                      <a:pt x="14811" y="126519"/>
                      <a:pt x="16900" y="126519"/>
                    </a:cubicBezTo>
                    <a:cubicBezTo>
                      <a:pt x="20094" y="126519"/>
                      <a:pt x="24148" y="124079"/>
                      <a:pt x="28816" y="119083"/>
                    </a:cubicBezTo>
                    <a:cubicBezTo>
                      <a:pt x="31027" y="116643"/>
                      <a:pt x="34344" y="112345"/>
                      <a:pt x="38521" y="105955"/>
                    </a:cubicBezTo>
                    <a:cubicBezTo>
                      <a:pt x="40241" y="103515"/>
                      <a:pt x="42084" y="102237"/>
                      <a:pt x="44172" y="102237"/>
                    </a:cubicBezTo>
                    <a:cubicBezTo>
                      <a:pt x="46506" y="102237"/>
                      <a:pt x="47735" y="103167"/>
                      <a:pt x="47857" y="105026"/>
                    </a:cubicBezTo>
                    <a:cubicBezTo>
                      <a:pt x="48103" y="108162"/>
                      <a:pt x="44172" y="114552"/>
                      <a:pt x="36064" y="124195"/>
                    </a:cubicBezTo>
                    <a:cubicBezTo>
                      <a:pt x="27587" y="134186"/>
                      <a:pt x="19479" y="139298"/>
                      <a:pt x="11494" y="139298"/>
                    </a:cubicBezTo>
                    <a:cubicBezTo>
                      <a:pt x="8055" y="139298"/>
                      <a:pt x="5229" y="138137"/>
                      <a:pt x="2895" y="135813"/>
                    </a:cubicBezTo>
                    <a:cubicBezTo>
                      <a:pt x="1298" y="134070"/>
                      <a:pt x="315" y="132095"/>
                      <a:pt x="69" y="129655"/>
                    </a:cubicBezTo>
                    <a:cubicBezTo>
                      <a:pt x="-299" y="125589"/>
                      <a:pt x="806" y="119896"/>
                      <a:pt x="3263" y="112577"/>
                    </a:cubicBezTo>
                    <a:cubicBezTo>
                      <a:pt x="5720" y="105374"/>
                      <a:pt x="9529" y="96428"/>
                      <a:pt x="14688" y="86088"/>
                    </a:cubicBezTo>
                    <a:cubicBezTo>
                      <a:pt x="27956" y="59600"/>
                      <a:pt x="42084" y="37758"/>
                      <a:pt x="56703" y="20680"/>
                    </a:cubicBezTo>
                    <a:cubicBezTo>
                      <a:pt x="68496" y="6855"/>
                      <a:pt x="78570" y="0"/>
                      <a:pt x="87046" y="0"/>
                    </a:cubicBezTo>
                    <a:cubicBezTo>
                      <a:pt x="89749" y="0"/>
                      <a:pt x="91960" y="813"/>
                      <a:pt x="93803" y="2556"/>
                    </a:cubicBezTo>
                    <a:cubicBezTo>
                      <a:pt x="95768" y="4299"/>
                      <a:pt x="96751" y="6157"/>
                      <a:pt x="96997" y="8365"/>
                    </a:cubicBezTo>
                    <a:cubicBezTo>
                      <a:pt x="97857" y="18589"/>
                      <a:pt x="87906" y="35667"/>
                      <a:pt x="67390" y="59600"/>
                    </a:cubicBezTo>
                    <a:cubicBezTo>
                      <a:pt x="58177" y="70172"/>
                      <a:pt x="46998" y="80860"/>
                      <a:pt x="33853" y="91433"/>
                    </a:cubicBezTo>
                    <a:cubicBezTo>
                      <a:pt x="30659" y="94105"/>
                      <a:pt x="25868" y="97939"/>
                      <a:pt x="19848" y="102586"/>
                    </a:cubicBezTo>
                    <a:close/>
                    <a:moveTo>
                      <a:pt x="28079" y="85159"/>
                    </a:moveTo>
                    <a:cubicBezTo>
                      <a:pt x="45769" y="72147"/>
                      <a:pt x="61125" y="55650"/>
                      <a:pt x="74270" y="35667"/>
                    </a:cubicBezTo>
                    <a:cubicBezTo>
                      <a:pt x="81027" y="25327"/>
                      <a:pt x="84343" y="18472"/>
                      <a:pt x="84098" y="15103"/>
                    </a:cubicBezTo>
                    <a:cubicBezTo>
                      <a:pt x="83975" y="13477"/>
                      <a:pt x="82992" y="12663"/>
                      <a:pt x="81395" y="12663"/>
                    </a:cubicBezTo>
                    <a:cubicBezTo>
                      <a:pt x="76481" y="12663"/>
                      <a:pt x="68127" y="20680"/>
                      <a:pt x="56334" y="36712"/>
                    </a:cubicBezTo>
                    <a:cubicBezTo>
                      <a:pt x="46506" y="49957"/>
                      <a:pt x="37170" y="65990"/>
                      <a:pt x="28079" y="8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32" name="Google Shape;432;p4"/>
              <p:cNvSpPr/>
              <p:nvPr/>
            </p:nvSpPr>
            <p:spPr>
              <a:xfrm>
                <a:off x="6730567" y="994314"/>
                <a:ext cx="61116" cy="72379"/>
              </a:xfrm>
              <a:custGeom>
                <a:avLst/>
                <a:gdLst/>
                <a:ahLst/>
                <a:cxnLst/>
                <a:rect l="l" t="t" r="r" b="b"/>
                <a:pathLst>
                  <a:path w="61116" h="72379" extrusionOk="0">
                    <a:moveTo>
                      <a:pt x="49123" y="0"/>
                    </a:moveTo>
                    <a:cubicBezTo>
                      <a:pt x="56494" y="0"/>
                      <a:pt x="60425" y="3718"/>
                      <a:pt x="61040" y="11037"/>
                    </a:cubicBezTo>
                    <a:cubicBezTo>
                      <a:pt x="61777" y="20796"/>
                      <a:pt x="57231" y="33111"/>
                      <a:pt x="47403" y="48098"/>
                    </a:cubicBezTo>
                    <a:cubicBezTo>
                      <a:pt x="36716" y="64247"/>
                      <a:pt x="25659" y="72379"/>
                      <a:pt x="14480" y="72379"/>
                    </a:cubicBezTo>
                    <a:cubicBezTo>
                      <a:pt x="9320" y="72379"/>
                      <a:pt x="5266" y="70404"/>
                      <a:pt x="2564" y="66454"/>
                    </a:cubicBezTo>
                    <a:cubicBezTo>
                      <a:pt x="1090" y="64479"/>
                      <a:pt x="352" y="62039"/>
                      <a:pt x="107" y="59251"/>
                    </a:cubicBezTo>
                    <a:cubicBezTo>
                      <a:pt x="-630" y="49841"/>
                      <a:pt x="2441" y="39733"/>
                      <a:pt x="9566" y="28696"/>
                    </a:cubicBezTo>
                    <a:cubicBezTo>
                      <a:pt x="16077" y="18472"/>
                      <a:pt x="24185" y="10572"/>
                      <a:pt x="33644" y="4996"/>
                    </a:cubicBezTo>
                    <a:cubicBezTo>
                      <a:pt x="39173" y="1627"/>
                      <a:pt x="44455" y="0"/>
                      <a:pt x="49123" y="0"/>
                    </a:cubicBezTo>
                    <a:close/>
                    <a:moveTo>
                      <a:pt x="38435" y="41592"/>
                    </a:moveTo>
                    <a:cubicBezTo>
                      <a:pt x="36101" y="40082"/>
                      <a:pt x="34873" y="39036"/>
                      <a:pt x="34750" y="38223"/>
                    </a:cubicBezTo>
                    <a:cubicBezTo>
                      <a:pt x="34750" y="37642"/>
                      <a:pt x="35979" y="36015"/>
                      <a:pt x="38681" y="33343"/>
                    </a:cubicBezTo>
                    <a:cubicBezTo>
                      <a:pt x="46175" y="25908"/>
                      <a:pt x="49738" y="19983"/>
                      <a:pt x="49369" y="15452"/>
                    </a:cubicBezTo>
                    <a:cubicBezTo>
                      <a:pt x="49369" y="14871"/>
                      <a:pt x="49000" y="14290"/>
                      <a:pt x="48509" y="13709"/>
                    </a:cubicBezTo>
                    <a:cubicBezTo>
                      <a:pt x="47649" y="12663"/>
                      <a:pt x="46544" y="12083"/>
                      <a:pt x="44946" y="12083"/>
                    </a:cubicBezTo>
                    <a:cubicBezTo>
                      <a:pt x="42121" y="12083"/>
                      <a:pt x="38067" y="14406"/>
                      <a:pt x="32784" y="18937"/>
                    </a:cubicBezTo>
                    <a:cubicBezTo>
                      <a:pt x="26028" y="24746"/>
                      <a:pt x="21114" y="30904"/>
                      <a:pt x="17797" y="37061"/>
                    </a:cubicBezTo>
                    <a:cubicBezTo>
                      <a:pt x="13989" y="44148"/>
                      <a:pt x="12269" y="50073"/>
                      <a:pt x="12637" y="54720"/>
                    </a:cubicBezTo>
                    <a:cubicBezTo>
                      <a:pt x="12760" y="55998"/>
                      <a:pt x="13252" y="57044"/>
                      <a:pt x="14112" y="57973"/>
                    </a:cubicBezTo>
                    <a:cubicBezTo>
                      <a:pt x="15340" y="59251"/>
                      <a:pt x="16937" y="59948"/>
                      <a:pt x="18780" y="59948"/>
                    </a:cubicBezTo>
                    <a:cubicBezTo>
                      <a:pt x="23079" y="59948"/>
                      <a:pt x="27502" y="57276"/>
                      <a:pt x="32047" y="52048"/>
                    </a:cubicBezTo>
                    <a:cubicBezTo>
                      <a:pt x="34013" y="49841"/>
                      <a:pt x="35610" y="47633"/>
                      <a:pt x="36716" y="45194"/>
                    </a:cubicBezTo>
                    <a:cubicBezTo>
                      <a:pt x="38067" y="42870"/>
                      <a:pt x="38558" y="41592"/>
                      <a:pt x="38435" y="415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sp>
            <p:nvSpPr>
              <p:cNvPr id="433" name="Google Shape;433;p4"/>
              <p:cNvSpPr/>
              <p:nvPr/>
            </p:nvSpPr>
            <p:spPr>
              <a:xfrm>
                <a:off x="6760016" y="986762"/>
                <a:ext cx="102769" cy="144642"/>
              </a:xfrm>
              <a:custGeom>
                <a:avLst/>
                <a:gdLst/>
                <a:ahLst/>
                <a:cxnLst/>
                <a:rect l="l" t="t" r="r" b="b"/>
                <a:pathLst>
                  <a:path w="102769" h="144642" extrusionOk="0">
                    <a:moveTo>
                      <a:pt x="71517" y="20099"/>
                    </a:moveTo>
                    <a:cubicBezTo>
                      <a:pt x="75080" y="18240"/>
                      <a:pt x="77660" y="16846"/>
                      <a:pt x="79379" y="16149"/>
                    </a:cubicBezTo>
                    <a:cubicBezTo>
                      <a:pt x="82942" y="14639"/>
                      <a:pt x="86505" y="13941"/>
                      <a:pt x="89944" y="13941"/>
                    </a:cubicBezTo>
                    <a:cubicBezTo>
                      <a:pt x="93876" y="13941"/>
                      <a:pt x="96947" y="14871"/>
                      <a:pt x="99035" y="16730"/>
                    </a:cubicBezTo>
                    <a:cubicBezTo>
                      <a:pt x="101124" y="18589"/>
                      <a:pt x="102352" y="21377"/>
                      <a:pt x="102721" y="25095"/>
                    </a:cubicBezTo>
                    <a:cubicBezTo>
                      <a:pt x="103089" y="30206"/>
                      <a:pt x="101369" y="36364"/>
                      <a:pt x="97561" y="43567"/>
                    </a:cubicBezTo>
                    <a:cubicBezTo>
                      <a:pt x="91664" y="54953"/>
                      <a:pt x="84048" y="63898"/>
                      <a:pt x="74957" y="70404"/>
                    </a:cubicBezTo>
                    <a:cubicBezTo>
                      <a:pt x="67217" y="75865"/>
                      <a:pt x="59724" y="78653"/>
                      <a:pt x="52598" y="78653"/>
                    </a:cubicBezTo>
                    <a:cubicBezTo>
                      <a:pt x="48667" y="78653"/>
                      <a:pt x="44613" y="77375"/>
                      <a:pt x="40559" y="74935"/>
                    </a:cubicBezTo>
                    <a:cubicBezTo>
                      <a:pt x="29872" y="95267"/>
                      <a:pt x="20535" y="115946"/>
                      <a:pt x="12550" y="137091"/>
                    </a:cubicBezTo>
                    <a:cubicBezTo>
                      <a:pt x="10953" y="142203"/>
                      <a:pt x="8619" y="144643"/>
                      <a:pt x="5916" y="144643"/>
                    </a:cubicBezTo>
                    <a:cubicBezTo>
                      <a:pt x="4565" y="144643"/>
                      <a:pt x="3213" y="143945"/>
                      <a:pt x="1739" y="142435"/>
                    </a:cubicBezTo>
                    <a:cubicBezTo>
                      <a:pt x="633" y="141390"/>
                      <a:pt x="19" y="140228"/>
                      <a:pt x="19" y="139066"/>
                    </a:cubicBezTo>
                    <a:cubicBezTo>
                      <a:pt x="-349" y="135116"/>
                      <a:pt x="4565" y="122220"/>
                      <a:pt x="14761" y="100495"/>
                    </a:cubicBezTo>
                    <a:cubicBezTo>
                      <a:pt x="30363" y="66919"/>
                      <a:pt x="45596" y="39036"/>
                      <a:pt x="60215" y="16846"/>
                    </a:cubicBezTo>
                    <a:cubicBezTo>
                      <a:pt x="63286" y="12199"/>
                      <a:pt x="65252" y="8946"/>
                      <a:pt x="66357" y="7203"/>
                    </a:cubicBezTo>
                    <a:cubicBezTo>
                      <a:pt x="69183" y="2440"/>
                      <a:pt x="72009" y="0"/>
                      <a:pt x="74957" y="0"/>
                    </a:cubicBezTo>
                    <a:cubicBezTo>
                      <a:pt x="78028" y="0"/>
                      <a:pt x="79625" y="1510"/>
                      <a:pt x="79871" y="4531"/>
                    </a:cubicBezTo>
                    <a:cubicBezTo>
                      <a:pt x="79994" y="6274"/>
                      <a:pt x="79134" y="8481"/>
                      <a:pt x="77168" y="11386"/>
                    </a:cubicBezTo>
                    <a:cubicBezTo>
                      <a:pt x="74711" y="14871"/>
                      <a:pt x="72869" y="17892"/>
                      <a:pt x="71517" y="20099"/>
                    </a:cubicBezTo>
                    <a:close/>
                    <a:moveTo>
                      <a:pt x="44859" y="65641"/>
                    </a:moveTo>
                    <a:cubicBezTo>
                      <a:pt x="46947" y="67384"/>
                      <a:pt x="49527" y="68197"/>
                      <a:pt x="52476" y="68197"/>
                    </a:cubicBezTo>
                    <a:cubicBezTo>
                      <a:pt x="60829" y="68197"/>
                      <a:pt x="69552" y="62156"/>
                      <a:pt x="78765" y="50073"/>
                    </a:cubicBezTo>
                    <a:cubicBezTo>
                      <a:pt x="82205" y="45658"/>
                      <a:pt x="84785" y="41011"/>
                      <a:pt x="86750" y="36364"/>
                    </a:cubicBezTo>
                    <a:cubicBezTo>
                      <a:pt x="88225" y="32646"/>
                      <a:pt x="88962" y="29858"/>
                      <a:pt x="88716" y="27883"/>
                    </a:cubicBezTo>
                    <a:cubicBezTo>
                      <a:pt x="88593" y="26605"/>
                      <a:pt x="88102" y="25559"/>
                      <a:pt x="87365" y="24862"/>
                    </a:cubicBezTo>
                    <a:cubicBezTo>
                      <a:pt x="86505" y="24165"/>
                      <a:pt x="85276" y="23817"/>
                      <a:pt x="83679" y="23817"/>
                    </a:cubicBezTo>
                    <a:cubicBezTo>
                      <a:pt x="79502" y="23817"/>
                      <a:pt x="74466" y="26256"/>
                      <a:pt x="68692" y="31020"/>
                    </a:cubicBezTo>
                    <a:cubicBezTo>
                      <a:pt x="63163" y="35667"/>
                      <a:pt x="58127" y="42173"/>
                      <a:pt x="53458" y="50538"/>
                    </a:cubicBezTo>
                    <a:cubicBezTo>
                      <a:pt x="49159" y="58206"/>
                      <a:pt x="46333" y="63317"/>
                      <a:pt x="44859" y="65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grpSp>
        <p:sp>
          <p:nvSpPr>
            <p:cNvPr id="434" name="Google Shape;434;p4"/>
            <p:cNvSpPr/>
            <p:nvPr/>
          </p:nvSpPr>
          <p:spPr>
            <a:xfrm>
              <a:off x="5417300" y="1102857"/>
              <a:ext cx="1498875" cy="100230"/>
            </a:xfrm>
            <a:custGeom>
              <a:avLst/>
              <a:gdLst/>
              <a:ahLst/>
              <a:cxnLst/>
              <a:rect l="l" t="t" r="r" b="b"/>
              <a:pathLst>
                <a:path w="1498875" h="100230" extrusionOk="0">
                  <a:moveTo>
                    <a:pt x="1597" y="100231"/>
                  </a:moveTo>
                  <a:lnTo>
                    <a:pt x="0" y="91866"/>
                  </a:lnTo>
                  <a:cubicBezTo>
                    <a:pt x="10074" y="90123"/>
                    <a:pt x="1012518" y="-80311"/>
                    <a:pt x="1498876" y="47485"/>
                  </a:cubicBezTo>
                  <a:lnTo>
                    <a:pt x="1496542" y="55618"/>
                  </a:lnTo>
                  <a:cubicBezTo>
                    <a:pt x="1012150" y="-71714"/>
                    <a:pt x="11671" y="98488"/>
                    <a:pt x="1597" y="100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charset="0"/>
                <a:ea typeface="Play" panose="00000800000000000000"/>
                <a:cs typeface="Times New Roman" panose="02020603050405020304" charset="0"/>
                <a:sym typeface="Play" panose="00000800000000000000"/>
              </a:endParaRPr>
            </a:p>
          </p:txBody>
        </p:sp>
      </p:grpSp>
      <p:graphicFrame>
        <p:nvGraphicFramePr>
          <p:cNvPr id="10" name="Diagram 9"/>
          <p:cNvGraphicFramePr/>
          <p:nvPr/>
        </p:nvGraphicFramePr>
        <p:xfrm>
          <a:off x="1217930" y="1254125"/>
          <a:ext cx="10130155" cy="5418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8927</Words>
  <Application>WPS Presentation</Application>
  <PresentationFormat>Widescreen</PresentationFormat>
  <Paragraphs>284</Paragraphs>
  <Slides>40</Slides>
  <Notes>13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40</vt:i4>
      </vt:variant>
    </vt:vector>
  </HeadingPairs>
  <TitlesOfParts>
    <vt:vector size="53" baseType="lpstr">
      <vt:lpstr>Arial</vt:lpstr>
      <vt:lpstr>SimSun</vt:lpstr>
      <vt:lpstr>Wingdings</vt:lpstr>
      <vt:lpstr>Arial</vt:lpstr>
      <vt:lpstr>Play</vt:lpstr>
      <vt:lpstr>Teko Medium</vt:lpstr>
      <vt:lpstr>Titillium Web SemiBold</vt:lpstr>
      <vt:lpstr>AMGDT</vt:lpstr>
      <vt:lpstr>Calibri</vt:lpstr>
      <vt:lpstr>Times New Roman</vt:lpstr>
      <vt:lpstr>Microsoft YaHei</vt:lpstr>
      <vt:lpstr>Arial Unicode MS</vt:lpstr>
      <vt:lpstr>Office Theme</vt:lpstr>
      <vt:lpstr>GIẢI PHÁP NHÀ THÔNG MINH</vt:lpstr>
      <vt:lpstr>04.</vt:lpstr>
      <vt:lpstr>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NỘI DUNG TRÌNH CHIẾU</dc:title>
  <dc:creator>Vy, Mai Nguyen</dc:creator>
  <cp:lastModifiedBy>DELL</cp:lastModifiedBy>
  <cp:revision>41</cp:revision>
  <dcterms:created xsi:type="dcterms:W3CDTF">2020-06-16T03:18:00Z</dcterms:created>
  <dcterms:modified xsi:type="dcterms:W3CDTF">2022-12-29T03:34:52Z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6A3A203BB3174A61A4822F1A47824055</vt:lpwstr>
  </property>
  <property fmtid="{D5CDD505-2E9C-101B-9397-08002B2CF9AE}" pid="3" name="KSOProductBuildVer">
    <vt:lpwstr>1033-11.2.0.11440</vt:lpwstr>
  </property>
</Properties>
</file>